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5" r:id="rId3"/>
    <p:sldId id="266" r:id="rId4"/>
    <p:sldId id="270" r:id="rId5"/>
    <p:sldId id="271" r:id="rId6"/>
    <p:sldId id="272" r:id="rId7"/>
    <p:sldId id="273" r:id="rId8"/>
    <p:sldId id="274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9" autoAdjust="0"/>
    <p:restoredTop sz="99459" autoAdjust="0"/>
  </p:normalViewPr>
  <p:slideViewPr>
    <p:cSldViewPr>
      <p:cViewPr varScale="1">
        <p:scale>
          <a:sx n="80" d="100"/>
          <a:sy n="80" d="100"/>
        </p:scale>
        <p:origin x="1812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7399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9018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03610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32182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6376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4425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3231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4732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961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97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4149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0" name="Picture 196">
            <a:extLst>
              <a:ext uri="{FF2B5EF4-FFF2-40B4-BE49-F238E27FC236}">
                <a16:creationId xmlns:a16="http://schemas.microsoft.com/office/drawing/2014/main" id="{D3ED8473-3419-4055-BE22-E8AF40FE7CA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0863" y="9683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1" name="Text Box 197">
            <a:extLst>
              <a:ext uri="{FF2B5EF4-FFF2-40B4-BE49-F238E27FC236}">
                <a16:creationId xmlns:a16="http://schemas.microsoft.com/office/drawing/2014/main" id="{EEAC9B08-A367-4330-AFE2-F067603A9B6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3868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>
                <a:latin typeface="Arial" panose="020B0604020202020204" pitchFamily="34" charset="0"/>
              </a:rPr>
              <a:t>Copyright©2011 </a:t>
            </a:r>
            <a:r>
              <a:rPr lang="en-US" altLang="ja-JP" sz="800" b="1">
                <a:latin typeface="Arial" panose="020B0604020202020204" pitchFamily="34" charset="0"/>
                <a:hlinkClick r:id="rId14"/>
              </a:rPr>
              <a:t>http://www.digipot.net</a:t>
            </a:r>
            <a:r>
              <a:rPr lang="en-US" altLang="ja-JP" sz="800" b="1">
                <a:latin typeface="Arial" panose="020B0604020202020204" pitchFamily="34" charset="0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47" name="Group 387">
            <a:extLst>
              <a:ext uri="{FF2B5EF4-FFF2-40B4-BE49-F238E27FC236}">
                <a16:creationId xmlns:a16="http://schemas.microsoft.com/office/drawing/2014/main" id="{09D13257-8825-44B1-9D7F-88B5C52A6C71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5100"/>
            <a:ext cx="12106275" cy="9180513"/>
            <a:chOff x="176" y="104"/>
            <a:chExt cx="7626" cy="5783"/>
          </a:xfrm>
        </p:grpSpPr>
        <p:sp>
          <p:nvSpPr>
            <p:cNvPr id="15362" name="Freeform 2">
              <a:extLst>
                <a:ext uri="{FF2B5EF4-FFF2-40B4-BE49-F238E27FC236}">
                  <a16:creationId xmlns:a16="http://schemas.microsoft.com/office/drawing/2014/main" id="{CA34F0CE-0CC1-46C6-B45B-F46265834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" y="5292"/>
              <a:ext cx="539" cy="482"/>
            </a:xfrm>
            <a:custGeom>
              <a:avLst/>
              <a:gdLst>
                <a:gd name="T0" fmla="*/ 312 w 539"/>
                <a:gd name="T1" fmla="*/ 57 h 482"/>
                <a:gd name="T2" fmla="*/ 369 w 539"/>
                <a:gd name="T3" fmla="*/ 198 h 482"/>
                <a:gd name="T4" fmla="*/ 341 w 539"/>
                <a:gd name="T5" fmla="*/ 255 h 482"/>
                <a:gd name="T6" fmla="*/ 426 w 539"/>
                <a:gd name="T7" fmla="*/ 397 h 482"/>
                <a:gd name="T8" fmla="*/ 482 w 539"/>
                <a:gd name="T9" fmla="*/ 397 h 482"/>
                <a:gd name="T10" fmla="*/ 539 w 539"/>
                <a:gd name="T11" fmla="*/ 482 h 482"/>
                <a:gd name="T12" fmla="*/ 482 w 539"/>
                <a:gd name="T13" fmla="*/ 482 h 482"/>
                <a:gd name="T14" fmla="*/ 284 w 539"/>
                <a:gd name="T15" fmla="*/ 369 h 482"/>
                <a:gd name="T16" fmla="*/ 199 w 539"/>
                <a:gd name="T17" fmla="*/ 255 h 482"/>
                <a:gd name="T18" fmla="*/ 227 w 539"/>
                <a:gd name="T19" fmla="*/ 227 h 482"/>
                <a:gd name="T20" fmla="*/ 0 w 539"/>
                <a:gd name="T21" fmla="*/ 0 h 482"/>
                <a:gd name="T22" fmla="*/ 114 w 539"/>
                <a:gd name="T23" fmla="*/ 0 h 482"/>
                <a:gd name="T24" fmla="*/ 199 w 539"/>
                <a:gd name="T25" fmla="*/ 57 h 482"/>
                <a:gd name="T26" fmla="*/ 227 w 539"/>
                <a:gd name="T27" fmla="*/ 85 h 482"/>
                <a:gd name="T28" fmla="*/ 312 w 539"/>
                <a:gd name="T29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" h="482">
                  <a:moveTo>
                    <a:pt x="312" y="57"/>
                  </a:moveTo>
                  <a:lnTo>
                    <a:pt x="369" y="198"/>
                  </a:lnTo>
                  <a:lnTo>
                    <a:pt x="341" y="255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539" y="482"/>
                  </a:lnTo>
                  <a:lnTo>
                    <a:pt x="482" y="482"/>
                  </a:lnTo>
                  <a:lnTo>
                    <a:pt x="284" y="369"/>
                  </a:lnTo>
                  <a:lnTo>
                    <a:pt x="199" y="255"/>
                  </a:lnTo>
                  <a:lnTo>
                    <a:pt x="227" y="227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3" name="Freeform 3">
              <a:extLst>
                <a:ext uri="{FF2B5EF4-FFF2-40B4-BE49-F238E27FC236}">
                  <a16:creationId xmlns:a16="http://schemas.microsoft.com/office/drawing/2014/main" id="{3F9C6B45-F904-4211-A872-17ADAAF88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5122"/>
              <a:ext cx="964" cy="652"/>
            </a:xfrm>
            <a:custGeom>
              <a:avLst/>
              <a:gdLst>
                <a:gd name="T0" fmla="*/ 680 w 964"/>
                <a:gd name="T1" fmla="*/ 170 h 652"/>
                <a:gd name="T2" fmla="*/ 595 w 964"/>
                <a:gd name="T3" fmla="*/ 85 h 652"/>
                <a:gd name="T4" fmla="*/ 482 w 964"/>
                <a:gd name="T5" fmla="*/ 57 h 652"/>
                <a:gd name="T6" fmla="*/ 454 w 964"/>
                <a:gd name="T7" fmla="*/ 0 h 652"/>
                <a:gd name="T8" fmla="*/ 142 w 964"/>
                <a:gd name="T9" fmla="*/ 255 h 652"/>
                <a:gd name="T10" fmla="*/ 28 w 964"/>
                <a:gd name="T11" fmla="*/ 283 h 652"/>
                <a:gd name="T12" fmla="*/ 57 w 964"/>
                <a:gd name="T13" fmla="*/ 368 h 652"/>
                <a:gd name="T14" fmla="*/ 0 w 964"/>
                <a:gd name="T15" fmla="*/ 425 h 652"/>
                <a:gd name="T16" fmla="*/ 57 w 964"/>
                <a:gd name="T17" fmla="*/ 453 h 652"/>
                <a:gd name="T18" fmla="*/ 28 w 964"/>
                <a:gd name="T19" fmla="*/ 510 h 652"/>
                <a:gd name="T20" fmla="*/ 57 w 964"/>
                <a:gd name="T21" fmla="*/ 539 h 652"/>
                <a:gd name="T22" fmla="*/ 170 w 964"/>
                <a:gd name="T23" fmla="*/ 539 h 652"/>
                <a:gd name="T24" fmla="*/ 340 w 964"/>
                <a:gd name="T25" fmla="*/ 595 h 652"/>
                <a:gd name="T26" fmla="*/ 454 w 964"/>
                <a:gd name="T27" fmla="*/ 595 h 652"/>
                <a:gd name="T28" fmla="*/ 567 w 964"/>
                <a:gd name="T29" fmla="*/ 652 h 652"/>
                <a:gd name="T30" fmla="*/ 765 w 964"/>
                <a:gd name="T31" fmla="*/ 624 h 652"/>
                <a:gd name="T32" fmla="*/ 850 w 964"/>
                <a:gd name="T33" fmla="*/ 539 h 652"/>
                <a:gd name="T34" fmla="*/ 964 w 964"/>
                <a:gd name="T35" fmla="*/ 539 h 652"/>
                <a:gd name="T36" fmla="*/ 879 w 964"/>
                <a:gd name="T37" fmla="*/ 425 h 652"/>
                <a:gd name="T38" fmla="*/ 907 w 964"/>
                <a:gd name="T39" fmla="*/ 397 h 652"/>
                <a:gd name="T40" fmla="*/ 680 w 964"/>
                <a:gd name="T41" fmla="*/ 17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4" h="652">
                  <a:moveTo>
                    <a:pt x="680" y="170"/>
                  </a:moveTo>
                  <a:lnTo>
                    <a:pt x="595" y="85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142" y="255"/>
                  </a:lnTo>
                  <a:lnTo>
                    <a:pt x="28" y="283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170" y="539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67" y="652"/>
                  </a:lnTo>
                  <a:lnTo>
                    <a:pt x="765" y="624"/>
                  </a:lnTo>
                  <a:lnTo>
                    <a:pt x="850" y="539"/>
                  </a:lnTo>
                  <a:lnTo>
                    <a:pt x="964" y="539"/>
                  </a:lnTo>
                  <a:lnTo>
                    <a:pt x="879" y="425"/>
                  </a:lnTo>
                  <a:lnTo>
                    <a:pt x="907" y="397"/>
                  </a:lnTo>
                  <a:lnTo>
                    <a:pt x="68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4" name="Freeform 4">
              <a:extLst>
                <a:ext uri="{FF2B5EF4-FFF2-40B4-BE49-F238E27FC236}">
                  <a16:creationId xmlns:a16="http://schemas.microsoft.com/office/drawing/2014/main" id="{F419A4E0-DA6A-441F-8815-48BD791668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186"/>
              <a:ext cx="1247" cy="1219"/>
            </a:xfrm>
            <a:custGeom>
              <a:avLst/>
              <a:gdLst>
                <a:gd name="T0" fmla="*/ 879 w 1247"/>
                <a:gd name="T1" fmla="*/ 936 h 1219"/>
                <a:gd name="T2" fmla="*/ 567 w 1247"/>
                <a:gd name="T3" fmla="*/ 1191 h 1219"/>
                <a:gd name="T4" fmla="*/ 453 w 1247"/>
                <a:gd name="T5" fmla="*/ 1219 h 1219"/>
                <a:gd name="T6" fmla="*/ 397 w 1247"/>
                <a:gd name="T7" fmla="*/ 1134 h 1219"/>
                <a:gd name="T8" fmla="*/ 312 w 1247"/>
                <a:gd name="T9" fmla="*/ 1134 h 1219"/>
                <a:gd name="T10" fmla="*/ 113 w 1247"/>
                <a:gd name="T11" fmla="*/ 936 h 1219"/>
                <a:gd name="T12" fmla="*/ 56 w 1247"/>
                <a:gd name="T13" fmla="*/ 737 h 1219"/>
                <a:gd name="T14" fmla="*/ 56 w 1247"/>
                <a:gd name="T15" fmla="*/ 624 h 1219"/>
                <a:gd name="T16" fmla="*/ 0 w 1247"/>
                <a:gd name="T17" fmla="*/ 567 h 1219"/>
                <a:gd name="T18" fmla="*/ 0 w 1247"/>
                <a:gd name="T19" fmla="*/ 255 h 1219"/>
                <a:gd name="T20" fmla="*/ 56 w 1247"/>
                <a:gd name="T21" fmla="*/ 199 h 1219"/>
                <a:gd name="T22" fmla="*/ 56 w 1247"/>
                <a:gd name="T23" fmla="*/ 142 h 1219"/>
                <a:gd name="T24" fmla="*/ 227 w 1247"/>
                <a:gd name="T25" fmla="*/ 0 h 1219"/>
                <a:gd name="T26" fmla="*/ 283 w 1247"/>
                <a:gd name="T27" fmla="*/ 0 h 1219"/>
                <a:gd name="T28" fmla="*/ 312 w 1247"/>
                <a:gd name="T29" fmla="*/ 85 h 1219"/>
                <a:gd name="T30" fmla="*/ 510 w 1247"/>
                <a:gd name="T31" fmla="*/ 142 h 1219"/>
                <a:gd name="T32" fmla="*/ 595 w 1247"/>
                <a:gd name="T33" fmla="*/ 85 h 1219"/>
                <a:gd name="T34" fmla="*/ 652 w 1247"/>
                <a:gd name="T35" fmla="*/ 85 h 1219"/>
                <a:gd name="T36" fmla="*/ 737 w 1247"/>
                <a:gd name="T37" fmla="*/ 199 h 1219"/>
                <a:gd name="T38" fmla="*/ 794 w 1247"/>
                <a:gd name="T39" fmla="*/ 369 h 1219"/>
                <a:gd name="T40" fmla="*/ 708 w 1247"/>
                <a:gd name="T41" fmla="*/ 482 h 1219"/>
                <a:gd name="T42" fmla="*/ 765 w 1247"/>
                <a:gd name="T43" fmla="*/ 511 h 1219"/>
                <a:gd name="T44" fmla="*/ 822 w 1247"/>
                <a:gd name="T45" fmla="*/ 511 h 1219"/>
                <a:gd name="T46" fmla="*/ 907 w 1247"/>
                <a:gd name="T47" fmla="*/ 596 h 1219"/>
                <a:gd name="T48" fmla="*/ 992 w 1247"/>
                <a:gd name="T49" fmla="*/ 539 h 1219"/>
                <a:gd name="T50" fmla="*/ 992 w 1247"/>
                <a:gd name="T51" fmla="*/ 482 h 1219"/>
                <a:gd name="T52" fmla="*/ 1105 w 1247"/>
                <a:gd name="T53" fmla="*/ 511 h 1219"/>
                <a:gd name="T54" fmla="*/ 1247 w 1247"/>
                <a:gd name="T55" fmla="*/ 511 h 1219"/>
                <a:gd name="T56" fmla="*/ 1219 w 1247"/>
                <a:gd name="T57" fmla="*/ 652 h 1219"/>
                <a:gd name="T58" fmla="*/ 1162 w 1247"/>
                <a:gd name="T59" fmla="*/ 681 h 1219"/>
                <a:gd name="T60" fmla="*/ 1105 w 1247"/>
                <a:gd name="T61" fmla="*/ 681 h 1219"/>
                <a:gd name="T62" fmla="*/ 935 w 1247"/>
                <a:gd name="T63" fmla="*/ 794 h 1219"/>
                <a:gd name="T64" fmla="*/ 907 w 1247"/>
                <a:gd name="T65" fmla="*/ 908 h 1219"/>
                <a:gd name="T66" fmla="*/ 935 w 1247"/>
                <a:gd name="T67" fmla="*/ 936 h 1219"/>
                <a:gd name="T68" fmla="*/ 879 w 1247"/>
                <a:gd name="T69" fmla="*/ 936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1219">
                  <a:moveTo>
                    <a:pt x="879" y="936"/>
                  </a:moveTo>
                  <a:lnTo>
                    <a:pt x="567" y="1191"/>
                  </a:lnTo>
                  <a:lnTo>
                    <a:pt x="453" y="1219"/>
                  </a:lnTo>
                  <a:lnTo>
                    <a:pt x="397" y="1134"/>
                  </a:lnTo>
                  <a:lnTo>
                    <a:pt x="312" y="1134"/>
                  </a:lnTo>
                  <a:lnTo>
                    <a:pt x="113" y="936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567"/>
                  </a:lnTo>
                  <a:lnTo>
                    <a:pt x="0" y="255"/>
                  </a:lnTo>
                  <a:lnTo>
                    <a:pt x="56" y="199"/>
                  </a:lnTo>
                  <a:lnTo>
                    <a:pt x="56" y="142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12" y="85"/>
                  </a:lnTo>
                  <a:lnTo>
                    <a:pt x="510" y="142"/>
                  </a:lnTo>
                  <a:lnTo>
                    <a:pt x="595" y="85"/>
                  </a:lnTo>
                  <a:lnTo>
                    <a:pt x="652" y="85"/>
                  </a:lnTo>
                  <a:lnTo>
                    <a:pt x="737" y="199"/>
                  </a:lnTo>
                  <a:lnTo>
                    <a:pt x="794" y="369"/>
                  </a:lnTo>
                  <a:lnTo>
                    <a:pt x="708" y="482"/>
                  </a:lnTo>
                  <a:lnTo>
                    <a:pt x="765" y="511"/>
                  </a:lnTo>
                  <a:lnTo>
                    <a:pt x="822" y="511"/>
                  </a:lnTo>
                  <a:lnTo>
                    <a:pt x="907" y="596"/>
                  </a:lnTo>
                  <a:lnTo>
                    <a:pt x="992" y="539"/>
                  </a:lnTo>
                  <a:lnTo>
                    <a:pt x="992" y="482"/>
                  </a:lnTo>
                  <a:lnTo>
                    <a:pt x="1105" y="511"/>
                  </a:lnTo>
                  <a:lnTo>
                    <a:pt x="1247" y="511"/>
                  </a:lnTo>
                  <a:lnTo>
                    <a:pt x="1219" y="652"/>
                  </a:lnTo>
                  <a:lnTo>
                    <a:pt x="1162" y="681"/>
                  </a:lnTo>
                  <a:lnTo>
                    <a:pt x="1105" y="681"/>
                  </a:lnTo>
                  <a:lnTo>
                    <a:pt x="935" y="794"/>
                  </a:lnTo>
                  <a:lnTo>
                    <a:pt x="907" y="908"/>
                  </a:lnTo>
                  <a:lnTo>
                    <a:pt x="935" y="936"/>
                  </a:lnTo>
                  <a:lnTo>
                    <a:pt x="879" y="93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5" name="Freeform 5">
              <a:extLst>
                <a:ext uri="{FF2B5EF4-FFF2-40B4-BE49-F238E27FC236}">
                  <a16:creationId xmlns:a16="http://schemas.microsoft.com/office/drawing/2014/main" id="{E1AA8824-5D18-4399-A163-D15AA7C26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" y="3506"/>
              <a:ext cx="1134" cy="879"/>
            </a:xfrm>
            <a:custGeom>
              <a:avLst/>
              <a:gdLst>
                <a:gd name="T0" fmla="*/ 510 w 1134"/>
                <a:gd name="T1" fmla="*/ 879 h 879"/>
                <a:gd name="T2" fmla="*/ 765 w 1134"/>
                <a:gd name="T3" fmla="*/ 822 h 879"/>
                <a:gd name="T4" fmla="*/ 850 w 1134"/>
                <a:gd name="T5" fmla="*/ 765 h 879"/>
                <a:gd name="T6" fmla="*/ 963 w 1134"/>
                <a:gd name="T7" fmla="*/ 765 h 879"/>
                <a:gd name="T8" fmla="*/ 1020 w 1134"/>
                <a:gd name="T9" fmla="*/ 737 h 879"/>
                <a:gd name="T10" fmla="*/ 1020 w 1134"/>
                <a:gd name="T11" fmla="*/ 709 h 879"/>
                <a:gd name="T12" fmla="*/ 1134 w 1134"/>
                <a:gd name="T13" fmla="*/ 680 h 879"/>
                <a:gd name="T14" fmla="*/ 1134 w 1134"/>
                <a:gd name="T15" fmla="*/ 368 h 879"/>
                <a:gd name="T16" fmla="*/ 1048 w 1134"/>
                <a:gd name="T17" fmla="*/ 340 h 879"/>
                <a:gd name="T18" fmla="*/ 1048 w 1134"/>
                <a:gd name="T19" fmla="*/ 312 h 879"/>
                <a:gd name="T20" fmla="*/ 992 w 1134"/>
                <a:gd name="T21" fmla="*/ 255 h 879"/>
                <a:gd name="T22" fmla="*/ 1020 w 1134"/>
                <a:gd name="T23" fmla="*/ 198 h 879"/>
                <a:gd name="T24" fmla="*/ 992 w 1134"/>
                <a:gd name="T25" fmla="*/ 170 h 879"/>
                <a:gd name="T26" fmla="*/ 935 w 1134"/>
                <a:gd name="T27" fmla="*/ 170 h 879"/>
                <a:gd name="T28" fmla="*/ 907 w 1134"/>
                <a:gd name="T29" fmla="*/ 85 h 879"/>
                <a:gd name="T30" fmla="*/ 935 w 1134"/>
                <a:gd name="T31" fmla="*/ 57 h 879"/>
                <a:gd name="T32" fmla="*/ 1048 w 1134"/>
                <a:gd name="T33" fmla="*/ 28 h 879"/>
                <a:gd name="T34" fmla="*/ 992 w 1134"/>
                <a:gd name="T35" fmla="*/ 0 h 879"/>
                <a:gd name="T36" fmla="*/ 878 w 1134"/>
                <a:gd name="T37" fmla="*/ 0 h 879"/>
                <a:gd name="T38" fmla="*/ 793 w 1134"/>
                <a:gd name="T39" fmla="*/ 57 h 879"/>
                <a:gd name="T40" fmla="*/ 680 w 1134"/>
                <a:gd name="T41" fmla="*/ 28 h 879"/>
                <a:gd name="T42" fmla="*/ 595 w 1134"/>
                <a:gd name="T43" fmla="*/ 57 h 879"/>
                <a:gd name="T44" fmla="*/ 538 w 1134"/>
                <a:gd name="T45" fmla="*/ 57 h 879"/>
                <a:gd name="T46" fmla="*/ 510 w 1134"/>
                <a:gd name="T47" fmla="*/ 0 h 879"/>
                <a:gd name="T48" fmla="*/ 453 w 1134"/>
                <a:gd name="T49" fmla="*/ 28 h 879"/>
                <a:gd name="T50" fmla="*/ 453 w 1134"/>
                <a:gd name="T51" fmla="*/ 85 h 879"/>
                <a:gd name="T52" fmla="*/ 311 w 1134"/>
                <a:gd name="T53" fmla="*/ 113 h 879"/>
                <a:gd name="T54" fmla="*/ 255 w 1134"/>
                <a:gd name="T55" fmla="*/ 170 h 879"/>
                <a:gd name="T56" fmla="*/ 283 w 1134"/>
                <a:gd name="T57" fmla="*/ 227 h 879"/>
                <a:gd name="T58" fmla="*/ 141 w 1134"/>
                <a:gd name="T59" fmla="*/ 255 h 879"/>
                <a:gd name="T60" fmla="*/ 56 w 1134"/>
                <a:gd name="T61" fmla="*/ 425 h 879"/>
                <a:gd name="T62" fmla="*/ 85 w 1134"/>
                <a:gd name="T63" fmla="*/ 482 h 879"/>
                <a:gd name="T64" fmla="*/ 0 w 1134"/>
                <a:gd name="T65" fmla="*/ 680 h 879"/>
                <a:gd name="T66" fmla="*/ 56 w 1134"/>
                <a:gd name="T67" fmla="*/ 680 h 879"/>
                <a:gd name="T68" fmla="*/ 85 w 1134"/>
                <a:gd name="T69" fmla="*/ 765 h 879"/>
                <a:gd name="T70" fmla="*/ 283 w 1134"/>
                <a:gd name="T71" fmla="*/ 822 h 879"/>
                <a:gd name="T72" fmla="*/ 368 w 1134"/>
                <a:gd name="T73" fmla="*/ 765 h 879"/>
                <a:gd name="T74" fmla="*/ 425 w 1134"/>
                <a:gd name="T75" fmla="*/ 765 h 879"/>
                <a:gd name="T76" fmla="*/ 510 w 1134"/>
                <a:gd name="T7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879">
                  <a:moveTo>
                    <a:pt x="510" y="879"/>
                  </a:moveTo>
                  <a:lnTo>
                    <a:pt x="765" y="822"/>
                  </a:lnTo>
                  <a:lnTo>
                    <a:pt x="850" y="765"/>
                  </a:lnTo>
                  <a:lnTo>
                    <a:pt x="963" y="765"/>
                  </a:lnTo>
                  <a:lnTo>
                    <a:pt x="1020" y="737"/>
                  </a:lnTo>
                  <a:lnTo>
                    <a:pt x="1020" y="709"/>
                  </a:lnTo>
                  <a:lnTo>
                    <a:pt x="1134" y="680"/>
                  </a:lnTo>
                  <a:lnTo>
                    <a:pt x="1134" y="368"/>
                  </a:lnTo>
                  <a:lnTo>
                    <a:pt x="1048" y="340"/>
                  </a:lnTo>
                  <a:lnTo>
                    <a:pt x="1048" y="312"/>
                  </a:lnTo>
                  <a:lnTo>
                    <a:pt x="992" y="255"/>
                  </a:lnTo>
                  <a:lnTo>
                    <a:pt x="1020" y="198"/>
                  </a:lnTo>
                  <a:lnTo>
                    <a:pt x="992" y="170"/>
                  </a:lnTo>
                  <a:lnTo>
                    <a:pt x="935" y="170"/>
                  </a:lnTo>
                  <a:lnTo>
                    <a:pt x="907" y="85"/>
                  </a:lnTo>
                  <a:lnTo>
                    <a:pt x="935" y="57"/>
                  </a:lnTo>
                  <a:lnTo>
                    <a:pt x="1048" y="28"/>
                  </a:lnTo>
                  <a:lnTo>
                    <a:pt x="992" y="0"/>
                  </a:lnTo>
                  <a:lnTo>
                    <a:pt x="878" y="0"/>
                  </a:lnTo>
                  <a:lnTo>
                    <a:pt x="793" y="57"/>
                  </a:lnTo>
                  <a:lnTo>
                    <a:pt x="680" y="28"/>
                  </a:lnTo>
                  <a:lnTo>
                    <a:pt x="595" y="57"/>
                  </a:lnTo>
                  <a:lnTo>
                    <a:pt x="538" y="57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53" y="85"/>
                  </a:lnTo>
                  <a:lnTo>
                    <a:pt x="311" y="113"/>
                  </a:lnTo>
                  <a:lnTo>
                    <a:pt x="255" y="170"/>
                  </a:lnTo>
                  <a:lnTo>
                    <a:pt x="283" y="227"/>
                  </a:lnTo>
                  <a:lnTo>
                    <a:pt x="141" y="255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65"/>
                  </a:lnTo>
                  <a:lnTo>
                    <a:pt x="283" y="822"/>
                  </a:lnTo>
                  <a:lnTo>
                    <a:pt x="368" y="765"/>
                  </a:lnTo>
                  <a:lnTo>
                    <a:pt x="425" y="765"/>
                  </a:lnTo>
                  <a:lnTo>
                    <a:pt x="510" y="87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6" name="Freeform 6">
              <a:extLst>
                <a:ext uri="{FF2B5EF4-FFF2-40B4-BE49-F238E27FC236}">
                  <a16:creationId xmlns:a16="http://schemas.microsoft.com/office/drawing/2014/main" id="{57064C85-E37F-404C-8193-C66ABA561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449"/>
              <a:ext cx="538" cy="482"/>
            </a:xfrm>
            <a:custGeom>
              <a:avLst/>
              <a:gdLst>
                <a:gd name="T0" fmla="*/ 255 w 538"/>
                <a:gd name="T1" fmla="*/ 29 h 482"/>
                <a:gd name="T2" fmla="*/ 340 w 538"/>
                <a:gd name="T3" fmla="*/ 0 h 482"/>
                <a:gd name="T4" fmla="*/ 396 w 538"/>
                <a:gd name="T5" fmla="*/ 142 h 482"/>
                <a:gd name="T6" fmla="*/ 453 w 538"/>
                <a:gd name="T7" fmla="*/ 57 h 482"/>
                <a:gd name="T8" fmla="*/ 538 w 538"/>
                <a:gd name="T9" fmla="*/ 199 h 482"/>
                <a:gd name="T10" fmla="*/ 481 w 538"/>
                <a:gd name="T11" fmla="*/ 227 h 482"/>
                <a:gd name="T12" fmla="*/ 538 w 538"/>
                <a:gd name="T13" fmla="*/ 340 h 482"/>
                <a:gd name="T14" fmla="*/ 453 w 538"/>
                <a:gd name="T15" fmla="*/ 369 h 482"/>
                <a:gd name="T16" fmla="*/ 425 w 538"/>
                <a:gd name="T17" fmla="*/ 312 h 482"/>
                <a:gd name="T18" fmla="*/ 340 w 538"/>
                <a:gd name="T19" fmla="*/ 340 h 482"/>
                <a:gd name="T20" fmla="*/ 311 w 538"/>
                <a:gd name="T21" fmla="*/ 397 h 482"/>
                <a:gd name="T22" fmla="*/ 226 w 538"/>
                <a:gd name="T23" fmla="*/ 482 h 482"/>
                <a:gd name="T24" fmla="*/ 170 w 538"/>
                <a:gd name="T25" fmla="*/ 482 h 482"/>
                <a:gd name="T26" fmla="*/ 113 w 538"/>
                <a:gd name="T27" fmla="*/ 397 h 482"/>
                <a:gd name="T28" fmla="*/ 0 w 538"/>
                <a:gd name="T29" fmla="*/ 255 h 482"/>
                <a:gd name="T30" fmla="*/ 141 w 538"/>
                <a:gd name="T31" fmla="*/ 199 h 482"/>
                <a:gd name="T32" fmla="*/ 255 w 538"/>
                <a:gd name="T33" fmla="*/ 114 h 482"/>
                <a:gd name="T34" fmla="*/ 255 w 538"/>
                <a:gd name="T35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482">
                  <a:moveTo>
                    <a:pt x="255" y="29"/>
                  </a:moveTo>
                  <a:lnTo>
                    <a:pt x="340" y="0"/>
                  </a:lnTo>
                  <a:lnTo>
                    <a:pt x="396" y="142"/>
                  </a:lnTo>
                  <a:lnTo>
                    <a:pt x="453" y="57"/>
                  </a:lnTo>
                  <a:lnTo>
                    <a:pt x="538" y="199"/>
                  </a:lnTo>
                  <a:lnTo>
                    <a:pt x="481" y="227"/>
                  </a:lnTo>
                  <a:lnTo>
                    <a:pt x="538" y="340"/>
                  </a:lnTo>
                  <a:lnTo>
                    <a:pt x="453" y="369"/>
                  </a:lnTo>
                  <a:lnTo>
                    <a:pt x="425" y="312"/>
                  </a:lnTo>
                  <a:lnTo>
                    <a:pt x="340" y="340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70" y="482"/>
                  </a:lnTo>
                  <a:lnTo>
                    <a:pt x="113" y="397"/>
                  </a:lnTo>
                  <a:lnTo>
                    <a:pt x="0" y="255"/>
                  </a:lnTo>
                  <a:lnTo>
                    <a:pt x="141" y="199"/>
                  </a:lnTo>
                  <a:lnTo>
                    <a:pt x="255" y="114"/>
                  </a:lnTo>
                  <a:lnTo>
                    <a:pt x="255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7" name="Freeform 7">
              <a:extLst>
                <a:ext uri="{FF2B5EF4-FFF2-40B4-BE49-F238E27FC236}">
                  <a16:creationId xmlns:a16="http://schemas.microsoft.com/office/drawing/2014/main" id="{B9F69AA8-B91A-438A-97FB-1F7C07116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3421"/>
              <a:ext cx="595" cy="539"/>
            </a:xfrm>
            <a:custGeom>
              <a:avLst/>
              <a:gdLst>
                <a:gd name="T0" fmla="*/ 0 w 595"/>
                <a:gd name="T1" fmla="*/ 85 h 539"/>
                <a:gd name="T2" fmla="*/ 114 w 595"/>
                <a:gd name="T3" fmla="*/ 57 h 539"/>
                <a:gd name="T4" fmla="*/ 142 w 595"/>
                <a:gd name="T5" fmla="*/ 0 h 539"/>
                <a:gd name="T6" fmla="*/ 255 w 595"/>
                <a:gd name="T7" fmla="*/ 28 h 539"/>
                <a:gd name="T8" fmla="*/ 255 w 595"/>
                <a:gd name="T9" fmla="*/ 85 h 539"/>
                <a:gd name="T10" fmla="*/ 284 w 595"/>
                <a:gd name="T11" fmla="*/ 113 h 539"/>
                <a:gd name="T12" fmla="*/ 369 w 595"/>
                <a:gd name="T13" fmla="*/ 85 h 539"/>
                <a:gd name="T14" fmla="*/ 425 w 595"/>
                <a:gd name="T15" fmla="*/ 113 h 539"/>
                <a:gd name="T16" fmla="*/ 482 w 595"/>
                <a:gd name="T17" fmla="*/ 85 h 539"/>
                <a:gd name="T18" fmla="*/ 595 w 595"/>
                <a:gd name="T19" fmla="*/ 85 h 539"/>
                <a:gd name="T20" fmla="*/ 482 w 595"/>
                <a:gd name="T21" fmla="*/ 170 h 539"/>
                <a:gd name="T22" fmla="*/ 482 w 595"/>
                <a:gd name="T23" fmla="*/ 283 h 539"/>
                <a:gd name="T24" fmla="*/ 539 w 595"/>
                <a:gd name="T25" fmla="*/ 283 h 539"/>
                <a:gd name="T26" fmla="*/ 539 w 595"/>
                <a:gd name="T27" fmla="*/ 368 h 539"/>
                <a:gd name="T28" fmla="*/ 425 w 595"/>
                <a:gd name="T29" fmla="*/ 453 h 539"/>
                <a:gd name="T30" fmla="*/ 340 w 595"/>
                <a:gd name="T31" fmla="*/ 482 h 539"/>
                <a:gd name="T32" fmla="*/ 255 w 595"/>
                <a:gd name="T33" fmla="*/ 482 h 539"/>
                <a:gd name="T34" fmla="*/ 170 w 595"/>
                <a:gd name="T35" fmla="*/ 539 h 539"/>
                <a:gd name="T36" fmla="*/ 85 w 595"/>
                <a:gd name="T37" fmla="*/ 453 h 539"/>
                <a:gd name="T38" fmla="*/ 0 w 595"/>
                <a:gd name="T39" fmla="*/ 397 h 539"/>
                <a:gd name="T40" fmla="*/ 85 w 595"/>
                <a:gd name="T41" fmla="*/ 368 h 539"/>
                <a:gd name="T42" fmla="*/ 28 w 595"/>
                <a:gd name="T43" fmla="*/ 255 h 539"/>
                <a:gd name="T44" fmla="*/ 85 w 595"/>
                <a:gd name="T45" fmla="*/ 227 h 539"/>
                <a:gd name="T46" fmla="*/ 0 w 595"/>
                <a:gd name="T47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5" h="539">
                  <a:moveTo>
                    <a:pt x="0" y="85"/>
                  </a:moveTo>
                  <a:lnTo>
                    <a:pt x="114" y="57"/>
                  </a:lnTo>
                  <a:lnTo>
                    <a:pt x="142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369" y="85"/>
                  </a:lnTo>
                  <a:lnTo>
                    <a:pt x="425" y="113"/>
                  </a:lnTo>
                  <a:lnTo>
                    <a:pt x="482" y="85"/>
                  </a:lnTo>
                  <a:lnTo>
                    <a:pt x="595" y="85"/>
                  </a:lnTo>
                  <a:lnTo>
                    <a:pt x="482" y="170"/>
                  </a:lnTo>
                  <a:lnTo>
                    <a:pt x="482" y="283"/>
                  </a:lnTo>
                  <a:lnTo>
                    <a:pt x="539" y="283"/>
                  </a:lnTo>
                  <a:lnTo>
                    <a:pt x="539" y="368"/>
                  </a:lnTo>
                  <a:lnTo>
                    <a:pt x="425" y="453"/>
                  </a:lnTo>
                  <a:lnTo>
                    <a:pt x="340" y="482"/>
                  </a:lnTo>
                  <a:lnTo>
                    <a:pt x="255" y="482"/>
                  </a:lnTo>
                  <a:lnTo>
                    <a:pt x="170" y="539"/>
                  </a:lnTo>
                  <a:lnTo>
                    <a:pt x="85" y="453"/>
                  </a:lnTo>
                  <a:lnTo>
                    <a:pt x="0" y="397"/>
                  </a:lnTo>
                  <a:lnTo>
                    <a:pt x="85" y="368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0" y="8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8" name="Freeform 8">
              <a:extLst>
                <a:ext uri="{FF2B5EF4-FFF2-40B4-BE49-F238E27FC236}">
                  <a16:creationId xmlns:a16="http://schemas.microsoft.com/office/drawing/2014/main" id="{67B2C1F9-7285-43FB-979B-DD365A4B6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3789"/>
              <a:ext cx="312" cy="397"/>
            </a:xfrm>
            <a:custGeom>
              <a:avLst/>
              <a:gdLst>
                <a:gd name="T0" fmla="*/ 114 w 312"/>
                <a:gd name="T1" fmla="*/ 0 h 397"/>
                <a:gd name="T2" fmla="*/ 199 w 312"/>
                <a:gd name="T3" fmla="*/ 57 h 397"/>
                <a:gd name="T4" fmla="*/ 199 w 312"/>
                <a:gd name="T5" fmla="*/ 114 h 397"/>
                <a:gd name="T6" fmla="*/ 256 w 312"/>
                <a:gd name="T7" fmla="*/ 114 h 397"/>
                <a:gd name="T8" fmla="*/ 312 w 312"/>
                <a:gd name="T9" fmla="*/ 284 h 397"/>
                <a:gd name="T10" fmla="*/ 29 w 312"/>
                <a:gd name="T11" fmla="*/ 397 h 397"/>
                <a:gd name="T12" fmla="*/ 29 w 312"/>
                <a:gd name="T13" fmla="*/ 284 h 397"/>
                <a:gd name="T14" fmla="*/ 57 w 312"/>
                <a:gd name="T15" fmla="*/ 142 h 397"/>
                <a:gd name="T16" fmla="*/ 0 w 312"/>
                <a:gd name="T17" fmla="*/ 85 h 397"/>
                <a:gd name="T18" fmla="*/ 114 w 312"/>
                <a:gd name="T1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97">
                  <a:moveTo>
                    <a:pt x="114" y="0"/>
                  </a:moveTo>
                  <a:lnTo>
                    <a:pt x="199" y="57"/>
                  </a:lnTo>
                  <a:lnTo>
                    <a:pt x="199" y="114"/>
                  </a:lnTo>
                  <a:lnTo>
                    <a:pt x="256" y="114"/>
                  </a:lnTo>
                  <a:lnTo>
                    <a:pt x="312" y="284"/>
                  </a:lnTo>
                  <a:lnTo>
                    <a:pt x="29" y="397"/>
                  </a:lnTo>
                  <a:lnTo>
                    <a:pt x="29" y="284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69" name="Freeform 9">
              <a:extLst>
                <a:ext uri="{FF2B5EF4-FFF2-40B4-BE49-F238E27FC236}">
                  <a16:creationId xmlns:a16="http://schemas.microsoft.com/office/drawing/2014/main" id="{EDC0AFE1-55CE-4535-923D-50203E3EB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3704"/>
              <a:ext cx="765" cy="369"/>
            </a:xfrm>
            <a:custGeom>
              <a:avLst/>
              <a:gdLst>
                <a:gd name="T0" fmla="*/ 198 w 765"/>
                <a:gd name="T1" fmla="*/ 369 h 369"/>
                <a:gd name="T2" fmla="*/ 510 w 765"/>
                <a:gd name="T3" fmla="*/ 312 h 369"/>
                <a:gd name="T4" fmla="*/ 709 w 765"/>
                <a:gd name="T5" fmla="*/ 227 h 369"/>
                <a:gd name="T6" fmla="*/ 709 w 765"/>
                <a:gd name="T7" fmla="*/ 170 h 369"/>
                <a:gd name="T8" fmla="*/ 765 w 765"/>
                <a:gd name="T9" fmla="*/ 142 h 369"/>
                <a:gd name="T10" fmla="*/ 737 w 765"/>
                <a:gd name="T11" fmla="*/ 85 h 369"/>
                <a:gd name="T12" fmla="*/ 652 w 765"/>
                <a:gd name="T13" fmla="*/ 85 h 369"/>
                <a:gd name="T14" fmla="*/ 623 w 765"/>
                <a:gd name="T15" fmla="*/ 142 h 369"/>
                <a:gd name="T16" fmla="*/ 567 w 765"/>
                <a:gd name="T17" fmla="*/ 142 h 369"/>
                <a:gd name="T18" fmla="*/ 538 w 765"/>
                <a:gd name="T19" fmla="*/ 199 h 369"/>
                <a:gd name="T20" fmla="*/ 482 w 765"/>
                <a:gd name="T21" fmla="*/ 170 h 369"/>
                <a:gd name="T22" fmla="*/ 510 w 765"/>
                <a:gd name="T23" fmla="*/ 142 h 369"/>
                <a:gd name="T24" fmla="*/ 425 w 765"/>
                <a:gd name="T25" fmla="*/ 114 h 369"/>
                <a:gd name="T26" fmla="*/ 425 w 765"/>
                <a:gd name="T27" fmla="*/ 57 h 369"/>
                <a:gd name="T28" fmla="*/ 283 w 765"/>
                <a:gd name="T29" fmla="*/ 29 h 369"/>
                <a:gd name="T30" fmla="*/ 198 w 765"/>
                <a:gd name="T31" fmla="*/ 0 h 369"/>
                <a:gd name="T32" fmla="*/ 113 w 765"/>
                <a:gd name="T33" fmla="*/ 57 h 369"/>
                <a:gd name="T34" fmla="*/ 0 w 765"/>
                <a:gd name="T35" fmla="*/ 85 h 369"/>
                <a:gd name="T36" fmla="*/ 85 w 765"/>
                <a:gd name="T37" fmla="*/ 142 h 369"/>
                <a:gd name="T38" fmla="*/ 85 w 765"/>
                <a:gd name="T39" fmla="*/ 199 h 369"/>
                <a:gd name="T40" fmla="*/ 142 w 765"/>
                <a:gd name="T41" fmla="*/ 199 h 369"/>
                <a:gd name="T42" fmla="*/ 198 w 765"/>
                <a:gd name="T4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5" h="369">
                  <a:moveTo>
                    <a:pt x="198" y="369"/>
                  </a:moveTo>
                  <a:lnTo>
                    <a:pt x="510" y="312"/>
                  </a:lnTo>
                  <a:lnTo>
                    <a:pt x="709" y="227"/>
                  </a:lnTo>
                  <a:lnTo>
                    <a:pt x="709" y="170"/>
                  </a:lnTo>
                  <a:lnTo>
                    <a:pt x="765" y="142"/>
                  </a:lnTo>
                  <a:lnTo>
                    <a:pt x="737" y="85"/>
                  </a:lnTo>
                  <a:lnTo>
                    <a:pt x="652" y="85"/>
                  </a:lnTo>
                  <a:lnTo>
                    <a:pt x="623" y="142"/>
                  </a:lnTo>
                  <a:lnTo>
                    <a:pt x="567" y="142"/>
                  </a:lnTo>
                  <a:lnTo>
                    <a:pt x="538" y="199"/>
                  </a:lnTo>
                  <a:lnTo>
                    <a:pt x="482" y="170"/>
                  </a:lnTo>
                  <a:lnTo>
                    <a:pt x="510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283" y="29"/>
                  </a:lnTo>
                  <a:lnTo>
                    <a:pt x="198" y="0"/>
                  </a:lnTo>
                  <a:lnTo>
                    <a:pt x="113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85" y="199"/>
                  </a:lnTo>
                  <a:lnTo>
                    <a:pt x="142" y="199"/>
                  </a:lnTo>
                  <a:lnTo>
                    <a:pt x="198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0" name="Freeform 10">
              <a:extLst>
                <a:ext uri="{FF2B5EF4-FFF2-40B4-BE49-F238E27FC236}">
                  <a16:creationId xmlns:a16="http://schemas.microsoft.com/office/drawing/2014/main" id="{E8BD2BFA-CB89-4080-A665-ABB814958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372"/>
              <a:ext cx="1304" cy="1219"/>
            </a:xfrm>
            <a:custGeom>
              <a:avLst/>
              <a:gdLst>
                <a:gd name="T0" fmla="*/ 963 w 1304"/>
                <a:gd name="T1" fmla="*/ 1134 h 1219"/>
                <a:gd name="T2" fmla="*/ 850 w 1304"/>
                <a:gd name="T3" fmla="*/ 1134 h 1219"/>
                <a:gd name="T4" fmla="*/ 793 w 1304"/>
                <a:gd name="T5" fmla="*/ 1162 h 1219"/>
                <a:gd name="T6" fmla="*/ 737 w 1304"/>
                <a:gd name="T7" fmla="*/ 1134 h 1219"/>
                <a:gd name="T8" fmla="*/ 652 w 1304"/>
                <a:gd name="T9" fmla="*/ 1162 h 1219"/>
                <a:gd name="T10" fmla="*/ 623 w 1304"/>
                <a:gd name="T11" fmla="*/ 1134 h 1219"/>
                <a:gd name="T12" fmla="*/ 623 w 1304"/>
                <a:gd name="T13" fmla="*/ 1077 h 1219"/>
                <a:gd name="T14" fmla="*/ 510 w 1304"/>
                <a:gd name="T15" fmla="*/ 1049 h 1219"/>
                <a:gd name="T16" fmla="*/ 482 w 1304"/>
                <a:gd name="T17" fmla="*/ 1106 h 1219"/>
                <a:gd name="T18" fmla="*/ 368 w 1304"/>
                <a:gd name="T19" fmla="*/ 1134 h 1219"/>
                <a:gd name="T20" fmla="*/ 311 w 1304"/>
                <a:gd name="T21" fmla="*/ 1219 h 1219"/>
                <a:gd name="T22" fmla="*/ 255 w 1304"/>
                <a:gd name="T23" fmla="*/ 1077 h 1219"/>
                <a:gd name="T24" fmla="*/ 170 w 1304"/>
                <a:gd name="T25" fmla="*/ 1106 h 1219"/>
                <a:gd name="T26" fmla="*/ 141 w 1304"/>
                <a:gd name="T27" fmla="*/ 1077 h 1219"/>
                <a:gd name="T28" fmla="*/ 141 w 1304"/>
                <a:gd name="T29" fmla="*/ 992 h 1219"/>
                <a:gd name="T30" fmla="*/ 28 w 1304"/>
                <a:gd name="T31" fmla="*/ 879 h 1219"/>
                <a:gd name="T32" fmla="*/ 28 w 1304"/>
                <a:gd name="T33" fmla="*/ 794 h 1219"/>
                <a:gd name="T34" fmla="*/ 85 w 1304"/>
                <a:gd name="T35" fmla="*/ 709 h 1219"/>
                <a:gd name="T36" fmla="*/ 56 w 1304"/>
                <a:gd name="T37" fmla="*/ 595 h 1219"/>
                <a:gd name="T38" fmla="*/ 28 w 1304"/>
                <a:gd name="T39" fmla="*/ 567 h 1219"/>
                <a:gd name="T40" fmla="*/ 56 w 1304"/>
                <a:gd name="T41" fmla="*/ 510 h 1219"/>
                <a:gd name="T42" fmla="*/ 56 w 1304"/>
                <a:gd name="T43" fmla="*/ 397 h 1219"/>
                <a:gd name="T44" fmla="*/ 0 w 1304"/>
                <a:gd name="T45" fmla="*/ 283 h 1219"/>
                <a:gd name="T46" fmla="*/ 28 w 1304"/>
                <a:gd name="T47" fmla="*/ 170 h 1219"/>
                <a:gd name="T48" fmla="*/ 113 w 1304"/>
                <a:gd name="T49" fmla="*/ 170 h 1219"/>
                <a:gd name="T50" fmla="*/ 198 w 1304"/>
                <a:gd name="T51" fmla="*/ 57 h 1219"/>
                <a:gd name="T52" fmla="*/ 311 w 1304"/>
                <a:gd name="T53" fmla="*/ 113 h 1219"/>
                <a:gd name="T54" fmla="*/ 368 w 1304"/>
                <a:gd name="T55" fmla="*/ 142 h 1219"/>
                <a:gd name="T56" fmla="*/ 453 w 1304"/>
                <a:gd name="T57" fmla="*/ 113 h 1219"/>
                <a:gd name="T58" fmla="*/ 482 w 1304"/>
                <a:gd name="T59" fmla="*/ 113 h 1219"/>
                <a:gd name="T60" fmla="*/ 567 w 1304"/>
                <a:gd name="T61" fmla="*/ 0 h 1219"/>
                <a:gd name="T62" fmla="*/ 765 w 1304"/>
                <a:gd name="T63" fmla="*/ 28 h 1219"/>
                <a:gd name="T64" fmla="*/ 765 w 1304"/>
                <a:gd name="T65" fmla="*/ 57 h 1219"/>
                <a:gd name="T66" fmla="*/ 765 w 1304"/>
                <a:gd name="T67" fmla="*/ 198 h 1219"/>
                <a:gd name="T68" fmla="*/ 793 w 1304"/>
                <a:gd name="T69" fmla="*/ 227 h 1219"/>
                <a:gd name="T70" fmla="*/ 793 w 1304"/>
                <a:gd name="T71" fmla="*/ 312 h 1219"/>
                <a:gd name="T72" fmla="*/ 850 w 1304"/>
                <a:gd name="T73" fmla="*/ 454 h 1219"/>
                <a:gd name="T74" fmla="*/ 850 w 1304"/>
                <a:gd name="T75" fmla="*/ 482 h 1219"/>
                <a:gd name="T76" fmla="*/ 907 w 1304"/>
                <a:gd name="T77" fmla="*/ 510 h 1219"/>
                <a:gd name="T78" fmla="*/ 992 w 1304"/>
                <a:gd name="T79" fmla="*/ 680 h 1219"/>
                <a:gd name="T80" fmla="*/ 935 w 1304"/>
                <a:gd name="T81" fmla="*/ 737 h 1219"/>
                <a:gd name="T82" fmla="*/ 963 w 1304"/>
                <a:gd name="T83" fmla="*/ 822 h 1219"/>
                <a:gd name="T84" fmla="*/ 992 w 1304"/>
                <a:gd name="T85" fmla="*/ 850 h 1219"/>
                <a:gd name="T86" fmla="*/ 1049 w 1304"/>
                <a:gd name="T87" fmla="*/ 794 h 1219"/>
                <a:gd name="T88" fmla="*/ 1105 w 1304"/>
                <a:gd name="T89" fmla="*/ 822 h 1219"/>
                <a:gd name="T90" fmla="*/ 1190 w 1304"/>
                <a:gd name="T91" fmla="*/ 794 h 1219"/>
                <a:gd name="T92" fmla="*/ 1247 w 1304"/>
                <a:gd name="T93" fmla="*/ 822 h 1219"/>
                <a:gd name="T94" fmla="*/ 1304 w 1304"/>
                <a:gd name="T95" fmla="*/ 850 h 1219"/>
                <a:gd name="T96" fmla="*/ 1304 w 1304"/>
                <a:gd name="T97" fmla="*/ 935 h 1219"/>
                <a:gd name="T98" fmla="*/ 1219 w 1304"/>
                <a:gd name="T99" fmla="*/ 907 h 1219"/>
                <a:gd name="T100" fmla="*/ 1134 w 1304"/>
                <a:gd name="T101" fmla="*/ 935 h 1219"/>
                <a:gd name="T102" fmla="*/ 1134 w 1304"/>
                <a:gd name="T103" fmla="*/ 1021 h 1219"/>
                <a:gd name="T104" fmla="*/ 1077 w 1304"/>
                <a:gd name="T105" fmla="*/ 1106 h 1219"/>
                <a:gd name="T106" fmla="*/ 1020 w 1304"/>
                <a:gd name="T107" fmla="*/ 1106 h 1219"/>
                <a:gd name="T108" fmla="*/ 963 w 1304"/>
                <a:gd name="T109" fmla="*/ 113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4" h="1219">
                  <a:moveTo>
                    <a:pt x="963" y="1134"/>
                  </a:moveTo>
                  <a:lnTo>
                    <a:pt x="850" y="1134"/>
                  </a:lnTo>
                  <a:lnTo>
                    <a:pt x="793" y="1162"/>
                  </a:lnTo>
                  <a:lnTo>
                    <a:pt x="737" y="1134"/>
                  </a:lnTo>
                  <a:lnTo>
                    <a:pt x="652" y="1162"/>
                  </a:lnTo>
                  <a:lnTo>
                    <a:pt x="623" y="1134"/>
                  </a:lnTo>
                  <a:lnTo>
                    <a:pt x="623" y="1077"/>
                  </a:lnTo>
                  <a:lnTo>
                    <a:pt x="510" y="1049"/>
                  </a:lnTo>
                  <a:lnTo>
                    <a:pt x="482" y="1106"/>
                  </a:lnTo>
                  <a:lnTo>
                    <a:pt x="368" y="1134"/>
                  </a:lnTo>
                  <a:lnTo>
                    <a:pt x="311" y="1219"/>
                  </a:lnTo>
                  <a:lnTo>
                    <a:pt x="255" y="1077"/>
                  </a:lnTo>
                  <a:lnTo>
                    <a:pt x="170" y="1106"/>
                  </a:lnTo>
                  <a:lnTo>
                    <a:pt x="141" y="1077"/>
                  </a:lnTo>
                  <a:lnTo>
                    <a:pt x="141" y="992"/>
                  </a:lnTo>
                  <a:lnTo>
                    <a:pt x="28" y="879"/>
                  </a:lnTo>
                  <a:lnTo>
                    <a:pt x="28" y="794"/>
                  </a:lnTo>
                  <a:lnTo>
                    <a:pt x="85" y="709"/>
                  </a:lnTo>
                  <a:lnTo>
                    <a:pt x="56" y="595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28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198" y="57"/>
                  </a:lnTo>
                  <a:lnTo>
                    <a:pt x="311" y="113"/>
                  </a:lnTo>
                  <a:lnTo>
                    <a:pt x="368" y="142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67" y="0"/>
                  </a:lnTo>
                  <a:lnTo>
                    <a:pt x="765" y="28"/>
                  </a:lnTo>
                  <a:lnTo>
                    <a:pt x="765" y="57"/>
                  </a:lnTo>
                  <a:lnTo>
                    <a:pt x="765" y="198"/>
                  </a:lnTo>
                  <a:lnTo>
                    <a:pt x="793" y="227"/>
                  </a:lnTo>
                  <a:lnTo>
                    <a:pt x="793" y="312"/>
                  </a:lnTo>
                  <a:lnTo>
                    <a:pt x="850" y="454"/>
                  </a:lnTo>
                  <a:lnTo>
                    <a:pt x="850" y="482"/>
                  </a:lnTo>
                  <a:lnTo>
                    <a:pt x="907" y="510"/>
                  </a:lnTo>
                  <a:lnTo>
                    <a:pt x="992" y="680"/>
                  </a:lnTo>
                  <a:lnTo>
                    <a:pt x="935" y="737"/>
                  </a:lnTo>
                  <a:lnTo>
                    <a:pt x="963" y="822"/>
                  </a:lnTo>
                  <a:lnTo>
                    <a:pt x="992" y="850"/>
                  </a:lnTo>
                  <a:lnTo>
                    <a:pt x="1049" y="794"/>
                  </a:lnTo>
                  <a:lnTo>
                    <a:pt x="1105" y="822"/>
                  </a:lnTo>
                  <a:lnTo>
                    <a:pt x="1190" y="794"/>
                  </a:lnTo>
                  <a:lnTo>
                    <a:pt x="1247" y="822"/>
                  </a:lnTo>
                  <a:lnTo>
                    <a:pt x="1304" y="850"/>
                  </a:lnTo>
                  <a:lnTo>
                    <a:pt x="1304" y="935"/>
                  </a:lnTo>
                  <a:lnTo>
                    <a:pt x="1219" y="907"/>
                  </a:lnTo>
                  <a:lnTo>
                    <a:pt x="1134" y="935"/>
                  </a:lnTo>
                  <a:lnTo>
                    <a:pt x="1134" y="1021"/>
                  </a:lnTo>
                  <a:lnTo>
                    <a:pt x="1077" y="1106"/>
                  </a:lnTo>
                  <a:lnTo>
                    <a:pt x="1020" y="1106"/>
                  </a:lnTo>
                  <a:lnTo>
                    <a:pt x="963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1" name="Freeform 11">
              <a:extLst>
                <a:ext uri="{FF2B5EF4-FFF2-40B4-BE49-F238E27FC236}">
                  <a16:creationId xmlns:a16="http://schemas.microsoft.com/office/drawing/2014/main" id="{12F683AF-0A42-4F8E-AF76-EC524F358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550"/>
              <a:ext cx="1219" cy="964"/>
            </a:xfrm>
            <a:custGeom>
              <a:avLst/>
              <a:gdLst>
                <a:gd name="T0" fmla="*/ 595 w 1219"/>
                <a:gd name="T1" fmla="*/ 907 h 964"/>
                <a:gd name="T2" fmla="*/ 652 w 1219"/>
                <a:gd name="T3" fmla="*/ 850 h 964"/>
                <a:gd name="T4" fmla="*/ 652 w 1219"/>
                <a:gd name="T5" fmla="*/ 822 h 964"/>
                <a:gd name="T6" fmla="*/ 737 w 1219"/>
                <a:gd name="T7" fmla="*/ 794 h 964"/>
                <a:gd name="T8" fmla="*/ 793 w 1219"/>
                <a:gd name="T9" fmla="*/ 822 h 964"/>
                <a:gd name="T10" fmla="*/ 964 w 1219"/>
                <a:gd name="T11" fmla="*/ 794 h 964"/>
                <a:gd name="T12" fmla="*/ 1105 w 1219"/>
                <a:gd name="T13" fmla="*/ 822 h 964"/>
                <a:gd name="T14" fmla="*/ 1134 w 1219"/>
                <a:gd name="T15" fmla="*/ 794 h 964"/>
                <a:gd name="T16" fmla="*/ 1219 w 1219"/>
                <a:gd name="T17" fmla="*/ 680 h 964"/>
                <a:gd name="T18" fmla="*/ 1190 w 1219"/>
                <a:gd name="T19" fmla="*/ 595 h 964"/>
                <a:gd name="T20" fmla="*/ 1134 w 1219"/>
                <a:gd name="T21" fmla="*/ 595 h 964"/>
                <a:gd name="T22" fmla="*/ 1049 w 1219"/>
                <a:gd name="T23" fmla="*/ 482 h 964"/>
                <a:gd name="T24" fmla="*/ 1049 w 1219"/>
                <a:gd name="T25" fmla="*/ 425 h 964"/>
                <a:gd name="T26" fmla="*/ 992 w 1219"/>
                <a:gd name="T27" fmla="*/ 397 h 964"/>
                <a:gd name="T28" fmla="*/ 992 w 1219"/>
                <a:gd name="T29" fmla="*/ 340 h 964"/>
                <a:gd name="T30" fmla="*/ 935 w 1219"/>
                <a:gd name="T31" fmla="*/ 340 h 964"/>
                <a:gd name="T32" fmla="*/ 879 w 1219"/>
                <a:gd name="T33" fmla="*/ 283 h 964"/>
                <a:gd name="T34" fmla="*/ 879 w 1219"/>
                <a:gd name="T35" fmla="*/ 227 h 964"/>
                <a:gd name="T36" fmla="*/ 850 w 1219"/>
                <a:gd name="T37" fmla="*/ 170 h 964"/>
                <a:gd name="T38" fmla="*/ 822 w 1219"/>
                <a:gd name="T39" fmla="*/ 170 h 964"/>
                <a:gd name="T40" fmla="*/ 708 w 1219"/>
                <a:gd name="T41" fmla="*/ 0 h 964"/>
                <a:gd name="T42" fmla="*/ 623 w 1219"/>
                <a:gd name="T43" fmla="*/ 57 h 964"/>
                <a:gd name="T44" fmla="*/ 595 w 1219"/>
                <a:gd name="T45" fmla="*/ 28 h 964"/>
                <a:gd name="T46" fmla="*/ 482 w 1219"/>
                <a:gd name="T47" fmla="*/ 57 h 964"/>
                <a:gd name="T48" fmla="*/ 510 w 1219"/>
                <a:gd name="T49" fmla="*/ 85 h 964"/>
                <a:gd name="T50" fmla="*/ 425 w 1219"/>
                <a:gd name="T51" fmla="*/ 198 h 964"/>
                <a:gd name="T52" fmla="*/ 425 w 1219"/>
                <a:gd name="T53" fmla="*/ 255 h 964"/>
                <a:gd name="T54" fmla="*/ 368 w 1219"/>
                <a:gd name="T55" fmla="*/ 255 h 964"/>
                <a:gd name="T56" fmla="*/ 340 w 1219"/>
                <a:gd name="T57" fmla="*/ 340 h 964"/>
                <a:gd name="T58" fmla="*/ 255 w 1219"/>
                <a:gd name="T59" fmla="*/ 340 h 964"/>
                <a:gd name="T60" fmla="*/ 113 w 1219"/>
                <a:gd name="T61" fmla="*/ 482 h 964"/>
                <a:gd name="T62" fmla="*/ 113 w 1219"/>
                <a:gd name="T63" fmla="*/ 538 h 964"/>
                <a:gd name="T64" fmla="*/ 56 w 1219"/>
                <a:gd name="T65" fmla="*/ 595 h 964"/>
                <a:gd name="T66" fmla="*/ 0 w 1219"/>
                <a:gd name="T67" fmla="*/ 680 h 964"/>
                <a:gd name="T68" fmla="*/ 56 w 1219"/>
                <a:gd name="T69" fmla="*/ 765 h 964"/>
                <a:gd name="T70" fmla="*/ 28 w 1219"/>
                <a:gd name="T71" fmla="*/ 879 h 964"/>
                <a:gd name="T72" fmla="*/ 198 w 1219"/>
                <a:gd name="T73" fmla="*/ 964 h 964"/>
                <a:gd name="T74" fmla="*/ 283 w 1219"/>
                <a:gd name="T75" fmla="*/ 935 h 964"/>
                <a:gd name="T76" fmla="*/ 312 w 1219"/>
                <a:gd name="T77" fmla="*/ 935 h 964"/>
                <a:gd name="T78" fmla="*/ 397 w 1219"/>
                <a:gd name="T79" fmla="*/ 822 h 964"/>
                <a:gd name="T80" fmla="*/ 595 w 1219"/>
                <a:gd name="T81" fmla="*/ 850 h 964"/>
                <a:gd name="T82" fmla="*/ 595 w 1219"/>
                <a:gd name="T83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9" h="964">
                  <a:moveTo>
                    <a:pt x="595" y="907"/>
                  </a:moveTo>
                  <a:lnTo>
                    <a:pt x="652" y="850"/>
                  </a:lnTo>
                  <a:lnTo>
                    <a:pt x="652" y="822"/>
                  </a:lnTo>
                  <a:lnTo>
                    <a:pt x="737" y="794"/>
                  </a:lnTo>
                  <a:lnTo>
                    <a:pt x="793" y="822"/>
                  </a:lnTo>
                  <a:lnTo>
                    <a:pt x="964" y="794"/>
                  </a:lnTo>
                  <a:lnTo>
                    <a:pt x="1105" y="822"/>
                  </a:lnTo>
                  <a:lnTo>
                    <a:pt x="1134" y="794"/>
                  </a:lnTo>
                  <a:lnTo>
                    <a:pt x="1219" y="680"/>
                  </a:lnTo>
                  <a:lnTo>
                    <a:pt x="1190" y="595"/>
                  </a:lnTo>
                  <a:lnTo>
                    <a:pt x="1134" y="595"/>
                  </a:lnTo>
                  <a:lnTo>
                    <a:pt x="1049" y="482"/>
                  </a:lnTo>
                  <a:lnTo>
                    <a:pt x="1049" y="425"/>
                  </a:lnTo>
                  <a:lnTo>
                    <a:pt x="992" y="397"/>
                  </a:lnTo>
                  <a:lnTo>
                    <a:pt x="992" y="340"/>
                  </a:lnTo>
                  <a:lnTo>
                    <a:pt x="935" y="340"/>
                  </a:lnTo>
                  <a:lnTo>
                    <a:pt x="879" y="283"/>
                  </a:lnTo>
                  <a:lnTo>
                    <a:pt x="879" y="227"/>
                  </a:lnTo>
                  <a:lnTo>
                    <a:pt x="850" y="170"/>
                  </a:lnTo>
                  <a:lnTo>
                    <a:pt x="822" y="170"/>
                  </a:lnTo>
                  <a:lnTo>
                    <a:pt x="708" y="0"/>
                  </a:lnTo>
                  <a:lnTo>
                    <a:pt x="623" y="57"/>
                  </a:lnTo>
                  <a:lnTo>
                    <a:pt x="595" y="28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425" y="198"/>
                  </a:lnTo>
                  <a:lnTo>
                    <a:pt x="425" y="255"/>
                  </a:lnTo>
                  <a:lnTo>
                    <a:pt x="368" y="255"/>
                  </a:lnTo>
                  <a:lnTo>
                    <a:pt x="340" y="340"/>
                  </a:lnTo>
                  <a:lnTo>
                    <a:pt x="255" y="340"/>
                  </a:lnTo>
                  <a:lnTo>
                    <a:pt x="113" y="482"/>
                  </a:lnTo>
                  <a:lnTo>
                    <a:pt x="113" y="538"/>
                  </a:lnTo>
                  <a:lnTo>
                    <a:pt x="56" y="595"/>
                  </a:lnTo>
                  <a:lnTo>
                    <a:pt x="0" y="680"/>
                  </a:lnTo>
                  <a:lnTo>
                    <a:pt x="56" y="765"/>
                  </a:lnTo>
                  <a:lnTo>
                    <a:pt x="28" y="879"/>
                  </a:lnTo>
                  <a:lnTo>
                    <a:pt x="198" y="964"/>
                  </a:lnTo>
                  <a:lnTo>
                    <a:pt x="283" y="935"/>
                  </a:lnTo>
                  <a:lnTo>
                    <a:pt x="312" y="935"/>
                  </a:lnTo>
                  <a:lnTo>
                    <a:pt x="397" y="822"/>
                  </a:lnTo>
                  <a:lnTo>
                    <a:pt x="595" y="850"/>
                  </a:lnTo>
                  <a:lnTo>
                    <a:pt x="595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2" name="Freeform 12">
              <a:extLst>
                <a:ext uri="{FF2B5EF4-FFF2-40B4-BE49-F238E27FC236}">
                  <a16:creationId xmlns:a16="http://schemas.microsoft.com/office/drawing/2014/main" id="{720B652E-4D24-4420-A0C1-6C6857C800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351"/>
              <a:ext cx="964" cy="624"/>
            </a:xfrm>
            <a:custGeom>
              <a:avLst/>
              <a:gdLst>
                <a:gd name="T0" fmla="*/ 284 w 964"/>
                <a:gd name="T1" fmla="*/ 539 h 624"/>
                <a:gd name="T2" fmla="*/ 312 w 964"/>
                <a:gd name="T3" fmla="*/ 454 h 624"/>
                <a:gd name="T4" fmla="*/ 397 w 964"/>
                <a:gd name="T5" fmla="*/ 454 h 624"/>
                <a:gd name="T6" fmla="*/ 426 w 964"/>
                <a:gd name="T7" fmla="*/ 397 h 624"/>
                <a:gd name="T8" fmla="*/ 567 w 964"/>
                <a:gd name="T9" fmla="*/ 369 h 624"/>
                <a:gd name="T10" fmla="*/ 624 w 964"/>
                <a:gd name="T11" fmla="*/ 454 h 624"/>
                <a:gd name="T12" fmla="*/ 624 w 964"/>
                <a:gd name="T13" fmla="*/ 482 h 624"/>
                <a:gd name="T14" fmla="*/ 879 w 964"/>
                <a:gd name="T15" fmla="*/ 624 h 624"/>
                <a:gd name="T16" fmla="*/ 908 w 964"/>
                <a:gd name="T17" fmla="*/ 624 h 624"/>
                <a:gd name="T18" fmla="*/ 908 w 964"/>
                <a:gd name="T19" fmla="*/ 511 h 624"/>
                <a:gd name="T20" fmla="*/ 936 w 964"/>
                <a:gd name="T21" fmla="*/ 482 h 624"/>
                <a:gd name="T22" fmla="*/ 908 w 964"/>
                <a:gd name="T23" fmla="*/ 397 h 624"/>
                <a:gd name="T24" fmla="*/ 964 w 964"/>
                <a:gd name="T25" fmla="*/ 397 h 624"/>
                <a:gd name="T26" fmla="*/ 936 w 964"/>
                <a:gd name="T27" fmla="*/ 341 h 624"/>
                <a:gd name="T28" fmla="*/ 964 w 964"/>
                <a:gd name="T29" fmla="*/ 312 h 624"/>
                <a:gd name="T30" fmla="*/ 851 w 964"/>
                <a:gd name="T31" fmla="*/ 227 h 624"/>
                <a:gd name="T32" fmla="*/ 766 w 964"/>
                <a:gd name="T33" fmla="*/ 142 h 624"/>
                <a:gd name="T34" fmla="*/ 652 w 964"/>
                <a:gd name="T35" fmla="*/ 170 h 624"/>
                <a:gd name="T36" fmla="*/ 567 w 964"/>
                <a:gd name="T37" fmla="*/ 114 h 624"/>
                <a:gd name="T38" fmla="*/ 511 w 964"/>
                <a:gd name="T39" fmla="*/ 114 h 624"/>
                <a:gd name="T40" fmla="*/ 539 w 964"/>
                <a:gd name="T41" fmla="*/ 57 h 624"/>
                <a:gd name="T42" fmla="*/ 454 w 964"/>
                <a:gd name="T43" fmla="*/ 0 h 624"/>
                <a:gd name="T44" fmla="*/ 397 w 964"/>
                <a:gd name="T45" fmla="*/ 0 h 624"/>
                <a:gd name="T46" fmla="*/ 312 w 964"/>
                <a:gd name="T47" fmla="*/ 57 h 624"/>
                <a:gd name="T48" fmla="*/ 312 w 964"/>
                <a:gd name="T49" fmla="*/ 114 h 624"/>
                <a:gd name="T50" fmla="*/ 256 w 964"/>
                <a:gd name="T51" fmla="*/ 57 h 624"/>
                <a:gd name="T52" fmla="*/ 199 w 964"/>
                <a:gd name="T53" fmla="*/ 57 h 624"/>
                <a:gd name="T54" fmla="*/ 85 w 964"/>
                <a:gd name="T55" fmla="*/ 85 h 624"/>
                <a:gd name="T56" fmla="*/ 0 w 964"/>
                <a:gd name="T57" fmla="*/ 199 h 624"/>
                <a:gd name="T58" fmla="*/ 114 w 964"/>
                <a:gd name="T59" fmla="*/ 369 h 624"/>
                <a:gd name="T60" fmla="*/ 142 w 964"/>
                <a:gd name="T61" fmla="*/ 369 h 624"/>
                <a:gd name="T62" fmla="*/ 171 w 964"/>
                <a:gd name="T63" fmla="*/ 426 h 624"/>
                <a:gd name="T64" fmla="*/ 171 w 964"/>
                <a:gd name="T65" fmla="*/ 482 h 624"/>
                <a:gd name="T66" fmla="*/ 227 w 964"/>
                <a:gd name="T67" fmla="*/ 539 h 624"/>
                <a:gd name="T68" fmla="*/ 284 w 964"/>
                <a:gd name="T69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624">
                  <a:moveTo>
                    <a:pt x="284" y="539"/>
                  </a:moveTo>
                  <a:lnTo>
                    <a:pt x="312" y="454"/>
                  </a:lnTo>
                  <a:lnTo>
                    <a:pt x="397" y="454"/>
                  </a:lnTo>
                  <a:lnTo>
                    <a:pt x="426" y="397"/>
                  </a:lnTo>
                  <a:lnTo>
                    <a:pt x="567" y="369"/>
                  </a:lnTo>
                  <a:lnTo>
                    <a:pt x="624" y="454"/>
                  </a:lnTo>
                  <a:lnTo>
                    <a:pt x="624" y="482"/>
                  </a:lnTo>
                  <a:lnTo>
                    <a:pt x="879" y="624"/>
                  </a:lnTo>
                  <a:lnTo>
                    <a:pt x="908" y="624"/>
                  </a:lnTo>
                  <a:lnTo>
                    <a:pt x="908" y="511"/>
                  </a:lnTo>
                  <a:lnTo>
                    <a:pt x="936" y="482"/>
                  </a:lnTo>
                  <a:lnTo>
                    <a:pt x="908" y="397"/>
                  </a:lnTo>
                  <a:lnTo>
                    <a:pt x="964" y="397"/>
                  </a:lnTo>
                  <a:lnTo>
                    <a:pt x="936" y="341"/>
                  </a:lnTo>
                  <a:lnTo>
                    <a:pt x="964" y="312"/>
                  </a:lnTo>
                  <a:lnTo>
                    <a:pt x="851" y="227"/>
                  </a:lnTo>
                  <a:lnTo>
                    <a:pt x="766" y="142"/>
                  </a:lnTo>
                  <a:lnTo>
                    <a:pt x="652" y="170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99" y="57"/>
                  </a:lnTo>
                  <a:lnTo>
                    <a:pt x="85" y="85"/>
                  </a:lnTo>
                  <a:lnTo>
                    <a:pt x="0" y="199"/>
                  </a:lnTo>
                  <a:lnTo>
                    <a:pt x="114" y="369"/>
                  </a:lnTo>
                  <a:lnTo>
                    <a:pt x="142" y="369"/>
                  </a:lnTo>
                  <a:lnTo>
                    <a:pt x="171" y="426"/>
                  </a:lnTo>
                  <a:lnTo>
                    <a:pt x="171" y="482"/>
                  </a:lnTo>
                  <a:lnTo>
                    <a:pt x="227" y="539"/>
                  </a:lnTo>
                  <a:lnTo>
                    <a:pt x="284" y="53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3" name="Freeform 13">
              <a:extLst>
                <a:ext uri="{FF2B5EF4-FFF2-40B4-BE49-F238E27FC236}">
                  <a16:creationId xmlns:a16="http://schemas.microsoft.com/office/drawing/2014/main" id="{3DD0F8F5-0680-4649-A01B-24BFBD718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514"/>
              <a:ext cx="1078" cy="822"/>
            </a:xfrm>
            <a:custGeom>
              <a:avLst/>
              <a:gdLst>
                <a:gd name="T0" fmla="*/ 511 w 1078"/>
                <a:gd name="T1" fmla="*/ 708 h 822"/>
                <a:gd name="T2" fmla="*/ 397 w 1078"/>
                <a:gd name="T3" fmla="*/ 652 h 822"/>
                <a:gd name="T4" fmla="*/ 312 w 1078"/>
                <a:gd name="T5" fmla="*/ 680 h 822"/>
                <a:gd name="T6" fmla="*/ 256 w 1078"/>
                <a:gd name="T7" fmla="*/ 652 h 822"/>
                <a:gd name="T8" fmla="*/ 199 w 1078"/>
                <a:gd name="T9" fmla="*/ 708 h 822"/>
                <a:gd name="T10" fmla="*/ 170 w 1078"/>
                <a:gd name="T11" fmla="*/ 680 h 822"/>
                <a:gd name="T12" fmla="*/ 142 w 1078"/>
                <a:gd name="T13" fmla="*/ 595 h 822"/>
                <a:gd name="T14" fmla="*/ 199 w 1078"/>
                <a:gd name="T15" fmla="*/ 538 h 822"/>
                <a:gd name="T16" fmla="*/ 114 w 1078"/>
                <a:gd name="T17" fmla="*/ 368 h 822"/>
                <a:gd name="T18" fmla="*/ 57 w 1078"/>
                <a:gd name="T19" fmla="*/ 340 h 822"/>
                <a:gd name="T20" fmla="*/ 57 w 1078"/>
                <a:gd name="T21" fmla="*/ 312 h 822"/>
                <a:gd name="T22" fmla="*/ 0 w 1078"/>
                <a:gd name="T23" fmla="*/ 170 h 822"/>
                <a:gd name="T24" fmla="*/ 0 w 1078"/>
                <a:gd name="T25" fmla="*/ 85 h 822"/>
                <a:gd name="T26" fmla="*/ 57 w 1078"/>
                <a:gd name="T27" fmla="*/ 85 h 822"/>
                <a:gd name="T28" fmla="*/ 85 w 1078"/>
                <a:gd name="T29" fmla="*/ 0 h 822"/>
                <a:gd name="T30" fmla="*/ 284 w 1078"/>
                <a:gd name="T31" fmla="*/ 0 h 822"/>
                <a:gd name="T32" fmla="*/ 567 w 1078"/>
                <a:gd name="T33" fmla="*/ 113 h 822"/>
                <a:gd name="T34" fmla="*/ 624 w 1078"/>
                <a:gd name="T35" fmla="*/ 198 h 822"/>
                <a:gd name="T36" fmla="*/ 709 w 1078"/>
                <a:gd name="T37" fmla="*/ 255 h 822"/>
                <a:gd name="T38" fmla="*/ 766 w 1078"/>
                <a:gd name="T39" fmla="*/ 255 h 822"/>
                <a:gd name="T40" fmla="*/ 766 w 1078"/>
                <a:gd name="T41" fmla="*/ 198 h 822"/>
                <a:gd name="T42" fmla="*/ 823 w 1078"/>
                <a:gd name="T43" fmla="*/ 198 h 822"/>
                <a:gd name="T44" fmla="*/ 879 w 1078"/>
                <a:gd name="T45" fmla="*/ 283 h 822"/>
                <a:gd name="T46" fmla="*/ 1021 w 1078"/>
                <a:gd name="T47" fmla="*/ 340 h 822"/>
                <a:gd name="T48" fmla="*/ 993 w 1078"/>
                <a:gd name="T49" fmla="*/ 453 h 822"/>
                <a:gd name="T50" fmla="*/ 1049 w 1078"/>
                <a:gd name="T51" fmla="*/ 510 h 822"/>
                <a:gd name="T52" fmla="*/ 1049 w 1078"/>
                <a:gd name="T53" fmla="*/ 567 h 822"/>
                <a:gd name="T54" fmla="*/ 1078 w 1078"/>
                <a:gd name="T55" fmla="*/ 623 h 822"/>
                <a:gd name="T56" fmla="*/ 993 w 1078"/>
                <a:gd name="T57" fmla="*/ 737 h 822"/>
                <a:gd name="T58" fmla="*/ 993 w 1078"/>
                <a:gd name="T59" fmla="*/ 623 h 822"/>
                <a:gd name="T60" fmla="*/ 936 w 1078"/>
                <a:gd name="T61" fmla="*/ 708 h 822"/>
                <a:gd name="T62" fmla="*/ 851 w 1078"/>
                <a:gd name="T63" fmla="*/ 652 h 822"/>
                <a:gd name="T64" fmla="*/ 851 w 1078"/>
                <a:gd name="T65" fmla="*/ 680 h 822"/>
                <a:gd name="T66" fmla="*/ 766 w 1078"/>
                <a:gd name="T67" fmla="*/ 708 h 822"/>
                <a:gd name="T68" fmla="*/ 709 w 1078"/>
                <a:gd name="T69" fmla="*/ 680 h 822"/>
                <a:gd name="T70" fmla="*/ 766 w 1078"/>
                <a:gd name="T71" fmla="*/ 822 h 822"/>
                <a:gd name="T72" fmla="*/ 709 w 1078"/>
                <a:gd name="T73" fmla="*/ 793 h 822"/>
                <a:gd name="T74" fmla="*/ 681 w 1078"/>
                <a:gd name="T75" fmla="*/ 737 h 822"/>
                <a:gd name="T76" fmla="*/ 596 w 1078"/>
                <a:gd name="T77" fmla="*/ 652 h 822"/>
                <a:gd name="T78" fmla="*/ 567 w 1078"/>
                <a:gd name="T79" fmla="*/ 708 h 822"/>
                <a:gd name="T80" fmla="*/ 511 w 1078"/>
                <a:gd name="T81" fmla="*/ 70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822">
                  <a:moveTo>
                    <a:pt x="511" y="708"/>
                  </a:moveTo>
                  <a:lnTo>
                    <a:pt x="397" y="652"/>
                  </a:lnTo>
                  <a:lnTo>
                    <a:pt x="312" y="680"/>
                  </a:lnTo>
                  <a:lnTo>
                    <a:pt x="256" y="652"/>
                  </a:lnTo>
                  <a:lnTo>
                    <a:pt x="199" y="708"/>
                  </a:lnTo>
                  <a:lnTo>
                    <a:pt x="170" y="680"/>
                  </a:lnTo>
                  <a:lnTo>
                    <a:pt x="142" y="595"/>
                  </a:lnTo>
                  <a:lnTo>
                    <a:pt x="199" y="538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284" y="0"/>
                  </a:lnTo>
                  <a:lnTo>
                    <a:pt x="567" y="113"/>
                  </a:lnTo>
                  <a:lnTo>
                    <a:pt x="624" y="19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66" y="198"/>
                  </a:lnTo>
                  <a:lnTo>
                    <a:pt x="823" y="198"/>
                  </a:lnTo>
                  <a:lnTo>
                    <a:pt x="879" y="283"/>
                  </a:lnTo>
                  <a:lnTo>
                    <a:pt x="1021" y="340"/>
                  </a:lnTo>
                  <a:lnTo>
                    <a:pt x="993" y="453"/>
                  </a:lnTo>
                  <a:lnTo>
                    <a:pt x="1049" y="510"/>
                  </a:lnTo>
                  <a:lnTo>
                    <a:pt x="1049" y="567"/>
                  </a:lnTo>
                  <a:lnTo>
                    <a:pt x="1078" y="623"/>
                  </a:lnTo>
                  <a:lnTo>
                    <a:pt x="993" y="737"/>
                  </a:lnTo>
                  <a:lnTo>
                    <a:pt x="993" y="623"/>
                  </a:lnTo>
                  <a:lnTo>
                    <a:pt x="936" y="708"/>
                  </a:lnTo>
                  <a:lnTo>
                    <a:pt x="851" y="652"/>
                  </a:lnTo>
                  <a:lnTo>
                    <a:pt x="851" y="680"/>
                  </a:lnTo>
                  <a:lnTo>
                    <a:pt x="766" y="708"/>
                  </a:lnTo>
                  <a:lnTo>
                    <a:pt x="709" y="680"/>
                  </a:lnTo>
                  <a:lnTo>
                    <a:pt x="766" y="822"/>
                  </a:lnTo>
                  <a:lnTo>
                    <a:pt x="709" y="793"/>
                  </a:lnTo>
                  <a:lnTo>
                    <a:pt x="681" y="737"/>
                  </a:lnTo>
                  <a:lnTo>
                    <a:pt x="596" y="652"/>
                  </a:lnTo>
                  <a:lnTo>
                    <a:pt x="567" y="708"/>
                  </a:lnTo>
                  <a:lnTo>
                    <a:pt x="511" y="7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4" name="Freeform 14">
              <a:extLst>
                <a:ext uri="{FF2B5EF4-FFF2-40B4-BE49-F238E27FC236}">
                  <a16:creationId xmlns:a16="http://schemas.microsoft.com/office/drawing/2014/main" id="{C3BF4ED2-10FF-4250-A7F2-5778146004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2230"/>
              <a:ext cx="113" cy="114"/>
            </a:xfrm>
            <a:custGeom>
              <a:avLst/>
              <a:gdLst>
                <a:gd name="T0" fmla="*/ 0 w 113"/>
                <a:gd name="T1" fmla="*/ 29 h 114"/>
                <a:gd name="T2" fmla="*/ 57 w 113"/>
                <a:gd name="T3" fmla="*/ 0 h 114"/>
                <a:gd name="T4" fmla="*/ 113 w 113"/>
                <a:gd name="T5" fmla="*/ 57 h 114"/>
                <a:gd name="T6" fmla="*/ 85 w 113"/>
                <a:gd name="T7" fmla="*/ 114 h 114"/>
                <a:gd name="T8" fmla="*/ 0 w 113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29"/>
                  </a:moveTo>
                  <a:lnTo>
                    <a:pt x="57" y="0"/>
                  </a:lnTo>
                  <a:lnTo>
                    <a:pt x="113" y="57"/>
                  </a:lnTo>
                  <a:lnTo>
                    <a:pt x="85" y="114"/>
                  </a:lnTo>
                  <a:lnTo>
                    <a:pt x="0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5" name="Freeform 15">
              <a:extLst>
                <a:ext uri="{FF2B5EF4-FFF2-40B4-BE49-F238E27FC236}">
                  <a16:creationId xmlns:a16="http://schemas.microsoft.com/office/drawing/2014/main" id="{DEC9071D-CFC6-4BF4-B7DE-F8027D6A9D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2259"/>
              <a:ext cx="255" cy="226"/>
            </a:xfrm>
            <a:custGeom>
              <a:avLst/>
              <a:gdLst>
                <a:gd name="T0" fmla="*/ 0 w 255"/>
                <a:gd name="T1" fmla="*/ 56 h 226"/>
                <a:gd name="T2" fmla="*/ 199 w 255"/>
                <a:gd name="T3" fmla="*/ 0 h 226"/>
                <a:gd name="T4" fmla="*/ 199 w 255"/>
                <a:gd name="T5" fmla="*/ 56 h 226"/>
                <a:gd name="T6" fmla="*/ 114 w 255"/>
                <a:gd name="T7" fmla="*/ 113 h 226"/>
                <a:gd name="T8" fmla="*/ 170 w 255"/>
                <a:gd name="T9" fmla="*/ 141 h 226"/>
                <a:gd name="T10" fmla="*/ 227 w 255"/>
                <a:gd name="T11" fmla="*/ 113 h 226"/>
                <a:gd name="T12" fmla="*/ 255 w 255"/>
                <a:gd name="T13" fmla="*/ 170 h 226"/>
                <a:gd name="T14" fmla="*/ 199 w 255"/>
                <a:gd name="T15" fmla="*/ 226 h 226"/>
                <a:gd name="T16" fmla="*/ 29 w 255"/>
                <a:gd name="T17" fmla="*/ 141 h 226"/>
                <a:gd name="T18" fmla="*/ 0 w 255"/>
                <a:gd name="T19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226">
                  <a:moveTo>
                    <a:pt x="0" y="56"/>
                  </a:moveTo>
                  <a:lnTo>
                    <a:pt x="199" y="0"/>
                  </a:lnTo>
                  <a:lnTo>
                    <a:pt x="199" y="56"/>
                  </a:lnTo>
                  <a:lnTo>
                    <a:pt x="114" y="113"/>
                  </a:lnTo>
                  <a:lnTo>
                    <a:pt x="170" y="141"/>
                  </a:lnTo>
                  <a:lnTo>
                    <a:pt x="227" y="113"/>
                  </a:lnTo>
                  <a:lnTo>
                    <a:pt x="255" y="170"/>
                  </a:lnTo>
                  <a:lnTo>
                    <a:pt x="199" y="226"/>
                  </a:lnTo>
                  <a:lnTo>
                    <a:pt x="29" y="141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6" name="Freeform 16">
              <a:extLst>
                <a:ext uri="{FF2B5EF4-FFF2-40B4-BE49-F238E27FC236}">
                  <a16:creationId xmlns:a16="http://schemas.microsoft.com/office/drawing/2014/main" id="{A8AE9E3D-AE09-4E96-A75F-D88DA7A51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199" cy="227"/>
            </a:xfrm>
            <a:custGeom>
              <a:avLst/>
              <a:gdLst>
                <a:gd name="T0" fmla="*/ 114 w 199"/>
                <a:gd name="T1" fmla="*/ 0 h 227"/>
                <a:gd name="T2" fmla="*/ 0 w 199"/>
                <a:gd name="T3" fmla="*/ 57 h 227"/>
                <a:gd name="T4" fmla="*/ 29 w 199"/>
                <a:gd name="T5" fmla="*/ 142 h 227"/>
                <a:gd name="T6" fmla="*/ 114 w 199"/>
                <a:gd name="T7" fmla="*/ 227 h 227"/>
                <a:gd name="T8" fmla="*/ 199 w 199"/>
                <a:gd name="T9" fmla="*/ 170 h 227"/>
                <a:gd name="T10" fmla="*/ 114 w 199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27">
                  <a:moveTo>
                    <a:pt x="114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114" y="227"/>
                  </a:lnTo>
                  <a:lnTo>
                    <a:pt x="199" y="17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7" name="Freeform 17">
              <a:extLst>
                <a:ext uri="{FF2B5EF4-FFF2-40B4-BE49-F238E27FC236}">
                  <a16:creationId xmlns:a16="http://schemas.microsoft.com/office/drawing/2014/main" id="{A452815E-3D18-49D1-A3EB-90C61CCD231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67" cy="397"/>
            </a:xfrm>
            <a:custGeom>
              <a:avLst/>
              <a:gdLst>
                <a:gd name="T0" fmla="*/ 85 w 567"/>
                <a:gd name="T1" fmla="*/ 397 h 397"/>
                <a:gd name="T2" fmla="*/ 0 w 567"/>
                <a:gd name="T3" fmla="*/ 227 h 397"/>
                <a:gd name="T4" fmla="*/ 397 w 567"/>
                <a:gd name="T5" fmla="*/ 0 h 397"/>
                <a:gd name="T6" fmla="*/ 482 w 567"/>
                <a:gd name="T7" fmla="*/ 0 h 397"/>
                <a:gd name="T8" fmla="*/ 538 w 567"/>
                <a:gd name="T9" fmla="*/ 28 h 397"/>
                <a:gd name="T10" fmla="*/ 567 w 567"/>
                <a:gd name="T11" fmla="*/ 85 h 397"/>
                <a:gd name="T12" fmla="*/ 425 w 567"/>
                <a:gd name="T13" fmla="*/ 142 h 397"/>
                <a:gd name="T14" fmla="*/ 368 w 567"/>
                <a:gd name="T15" fmla="*/ 113 h 397"/>
                <a:gd name="T16" fmla="*/ 340 w 567"/>
                <a:gd name="T17" fmla="*/ 113 h 397"/>
                <a:gd name="T18" fmla="*/ 368 w 567"/>
                <a:gd name="T19" fmla="*/ 170 h 397"/>
                <a:gd name="T20" fmla="*/ 255 w 567"/>
                <a:gd name="T21" fmla="*/ 227 h 397"/>
                <a:gd name="T22" fmla="*/ 198 w 567"/>
                <a:gd name="T23" fmla="*/ 170 h 397"/>
                <a:gd name="T24" fmla="*/ 170 w 567"/>
                <a:gd name="T25" fmla="*/ 198 h 397"/>
                <a:gd name="T26" fmla="*/ 227 w 567"/>
                <a:gd name="T27" fmla="*/ 312 h 397"/>
                <a:gd name="T28" fmla="*/ 85 w 56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85" y="397"/>
                  </a:moveTo>
                  <a:lnTo>
                    <a:pt x="0" y="227"/>
                  </a:lnTo>
                  <a:lnTo>
                    <a:pt x="397" y="0"/>
                  </a:lnTo>
                  <a:lnTo>
                    <a:pt x="482" y="0"/>
                  </a:lnTo>
                  <a:lnTo>
                    <a:pt x="538" y="28"/>
                  </a:lnTo>
                  <a:lnTo>
                    <a:pt x="567" y="85"/>
                  </a:lnTo>
                  <a:lnTo>
                    <a:pt x="425" y="142"/>
                  </a:lnTo>
                  <a:lnTo>
                    <a:pt x="368" y="113"/>
                  </a:lnTo>
                  <a:lnTo>
                    <a:pt x="340" y="113"/>
                  </a:lnTo>
                  <a:lnTo>
                    <a:pt x="368" y="170"/>
                  </a:lnTo>
                  <a:lnTo>
                    <a:pt x="255" y="227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227" y="312"/>
                  </a:lnTo>
                  <a:lnTo>
                    <a:pt x="85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8" name="Freeform 18">
              <a:extLst>
                <a:ext uri="{FF2B5EF4-FFF2-40B4-BE49-F238E27FC236}">
                  <a16:creationId xmlns:a16="http://schemas.microsoft.com/office/drawing/2014/main" id="{88B5E30F-70E0-4727-96E9-7A405EB61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1493"/>
              <a:ext cx="907" cy="539"/>
            </a:xfrm>
            <a:custGeom>
              <a:avLst/>
              <a:gdLst>
                <a:gd name="T0" fmla="*/ 170 w 907"/>
                <a:gd name="T1" fmla="*/ 57 h 539"/>
                <a:gd name="T2" fmla="*/ 170 w 907"/>
                <a:gd name="T3" fmla="*/ 170 h 539"/>
                <a:gd name="T4" fmla="*/ 0 w 907"/>
                <a:gd name="T5" fmla="*/ 255 h 539"/>
                <a:gd name="T6" fmla="*/ 57 w 907"/>
                <a:gd name="T7" fmla="*/ 425 h 539"/>
                <a:gd name="T8" fmla="*/ 85 w 907"/>
                <a:gd name="T9" fmla="*/ 454 h 539"/>
                <a:gd name="T10" fmla="*/ 114 w 907"/>
                <a:gd name="T11" fmla="*/ 425 h 539"/>
                <a:gd name="T12" fmla="*/ 170 w 907"/>
                <a:gd name="T13" fmla="*/ 539 h 539"/>
                <a:gd name="T14" fmla="*/ 341 w 907"/>
                <a:gd name="T15" fmla="*/ 454 h 539"/>
                <a:gd name="T16" fmla="*/ 341 w 907"/>
                <a:gd name="T17" fmla="*/ 312 h 539"/>
                <a:gd name="T18" fmla="*/ 369 w 907"/>
                <a:gd name="T19" fmla="*/ 425 h 539"/>
                <a:gd name="T20" fmla="*/ 482 w 907"/>
                <a:gd name="T21" fmla="*/ 369 h 539"/>
                <a:gd name="T22" fmla="*/ 454 w 907"/>
                <a:gd name="T23" fmla="*/ 255 h 539"/>
                <a:gd name="T24" fmla="*/ 482 w 907"/>
                <a:gd name="T25" fmla="*/ 227 h 539"/>
                <a:gd name="T26" fmla="*/ 511 w 907"/>
                <a:gd name="T27" fmla="*/ 369 h 539"/>
                <a:gd name="T28" fmla="*/ 652 w 907"/>
                <a:gd name="T29" fmla="*/ 340 h 539"/>
                <a:gd name="T30" fmla="*/ 596 w 907"/>
                <a:gd name="T31" fmla="*/ 199 h 539"/>
                <a:gd name="T32" fmla="*/ 567 w 907"/>
                <a:gd name="T33" fmla="*/ 170 h 539"/>
                <a:gd name="T34" fmla="*/ 596 w 907"/>
                <a:gd name="T35" fmla="*/ 142 h 539"/>
                <a:gd name="T36" fmla="*/ 681 w 907"/>
                <a:gd name="T37" fmla="*/ 312 h 539"/>
                <a:gd name="T38" fmla="*/ 737 w 907"/>
                <a:gd name="T39" fmla="*/ 369 h 539"/>
                <a:gd name="T40" fmla="*/ 766 w 907"/>
                <a:gd name="T41" fmla="*/ 340 h 539"/>
                <a:gd name="T42" fmla="*/ 851 w 907"/>
                <a:gd name="T43" fmla="*/ 369 h 539"/>
                <a:gd name="T44" fmla="*/ 907 w 907"/>
                <a:gd name="T45" fmla="*/ 312 h 539"/>
                <a:gd name="T46" fmla="*/ 851 w 907"/>
                <a:gd name="T47" fmla="*/ 255 h 539"/>
                <a:gd name="T48" fmla="*/ 737 w 907"/>
                <a:gd name="T49" fmla="*/ 114 h 539"/>
                <a:gd name="T50" fmla="*/ 511 w 907"/>
                <a:gd name="T51" fmla="*/ 0 h 539"/>
                <a:gd name="T52" fmla="*/ 369 w 907"/>
                <a:gd name="T53" fmla="*/ 0 h 539"/>
                <a:gd name="T54" fmla="*/ 284 w 907"/>
                <a:gd name="T55" fmla="*/ 0 h 539"/>
                <a:gd name="T56" fmla="*/ 255 w 907"/>
                <a:gd name="T57" fmla="*/ 57 h 539"/>
                <a:gd name="T58" fmla="*/ 170 w 907"/>
                <a:gd name="T59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9">
                  <a:moveTo>
                    <a:pt x="170" y="57"/>
                  </a:moveTo>
                  <a:lnTo>
                    <a:pt x="170" y="170"/>
                  </a:lnTo>
                  <a:lnTo>
                    <a:pt x="0" y="255"/>
                  </a:lnTo>
                  <a:lnTo>
                    <a:pt x="57" y="425"/>
                  </a:lnTo>
                  <a:lnTo>
                    <a:pt x="85" y="454"/>
                  </a:lnTo>
                  <a:lnTo>
                    <a:pt x="114" y="425"/>
                  </a:lnTo>
                  <a:lnTo>
                    <a:pt x="170" y="539"/>
                  </a:lnTo>
                  <a:lnTo>
                    <a:pt x="341" y="454"/>
                  </a:lnTo>
                  <a:lnTo>
                    <a:pt x="341" y="312"/>
                  </a:lnTo>
                  <a:lnTo>
                    <a:pt x="36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511" y="369"/>
                  </a:lnTo>
                  <a:lnTo>
                    <a:pt x="652" y="340"/>
                  </a:lnTo>
                  <a:lnTo>
                    <a:pt x="596" y="199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81" y="312"/>
                  </a:lnTo>
                  <a:lnTo>
                    <a:pt x="737" y="369"/>
                  </a:lnTo>
                  <a:lnTo>
                    <a:pt x="766" y="340"/>
                  </a:lnTo>
                  <a:lnTo>
                    <a:pt x="851" y="369"/>
                  </a:lnTo>
                  <a:lnTo>
                    <a:pt x="907" y="312"/>
                  </a:lnTo>
                  <a:lnTo>
                    <a:pt x="851" y="255"/>
                  </a:lnTo>
                  <a:lnTo>
                    <a:pt x="737" y="114"/>
                  </a:lnTo>
                  <a:lnTo>
                    <a:pt x="511" y="0"/>
                  </a:lnTo>
                  <a:lnTo>
                    <a:pt x="369" y="0"/>
                  </a:lnTo>
                  <a:lnTo>
                    <a:pt x="284" y="0"/>
                  </a:lnTo>
                  <a:lnTo>
                    <a:pt x="255" y="57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79" name="Freeform 19">
              <a:extLst>
                <a:ext uri="{FF2B5EF4-FFF2-40B4-BE49-F238E27FC236}">
                  <a16:creationId xmlns:a16="http://schemas.microsoft.com/office/drawing/2014/main" id="{47481365-AE7D-4F50-B7BE-02385D033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1295"/>
              <a:ext cx="510" cy="453"/>
            </a:xfrm>
            <a:custGeom>
              <a:avLst/>
              <a:gdLst>
                <a:gd name="T0" fmla="*/ 510 w 510"/>
                <a:gd name="T1" fmla="*/ 255 h 453"/>
                <a:gd name="T2" fmla="*/ 397 w 510"/>
                <a:gd name="T3" fmla="*/ 226 h 453"/>
                <a:gd name="T4" fmla="*/ 397 w 510"/>
                <a:gd name="T5" fmla="*/ 170 h 453"/>
                <a:gd name="T6" fmla="*/ 454 w 510"/>
                <a:gd name="T7" fmla="*/ 113 h 453"/>
                <a:gd name="T8" fmla="*/ 425 w 510"/>
                <a:gd name="T9" fmla="*/ 56 h 453"/>
                <a:gd name="T10" fmla="*/ 312 w 510"/>
                <a:gd name="T11" fmla="*/ 28 h 453"/>
                <a:gd name="T12" fmla="*/ 255 w 510"/>
                <a:gd name="T13" fmla="*/ 0 h 453"/>
                <a:gd name="T14" fmla="*/ 227 w 510"/>
                <a:gd name="T15" fmla="*/ 56 h 453"/>
                <a:gd name="T16" fmla="*/ 170 w 510"/>
                <a:gd name="T17" fmla="*/ 0 h 453"/>
                <a:gd name="T18" fmla="*/ 170 w 510"/>
                <a:gd name="T19" fmla="*/ 56 h 453"/>
                <a:gd name="T20" fmla="*/ 114 w 510"/>
                <a:gd name="T21" fmla="*/ 85 h 453"/>
                <a:gd name="T22" fmla="*/ 85 w 510"/>
                <a:gd name="T23" fmla="*/ 28 h 453"/>
                <a:gd name="T24" fmla="*/ 57 w 510"/>
                <a:gd name="T25" fmla="*/ 28 h 453"/>
                <a:gd name="T26" fmla="*/ 57 w 510"/>
                <a:gd name="T27" fmla="*/ 85 h 453"/>
                <a:gd name="T28" fmla="*/ 0 w 510"/>
                <a:gd name="T29" fmla="*/ 226 h 453"/>
                <a:gd name="T30" fmla="*/ 28 w 510"/>
                <a:gd name="T31" fmla="*/ 255 h 453"/>
                <a:gd name="T32" fmla="*/ 114 w 510"/>
                <a:gd name="T33" fmla="*/ 283 h 453"/>
                <a:gd name="T34" fmla="*/ 284 w 510"/>
                <a:gd name="T35" fmla="*/ 226 h 453"/>
                <a:gd name="T36" fmla="*/ 284 w 510"/>
                <a:gd name="T37" fmla="*/ 368 h 453"/>
                <a:gd name="T38" fmla="*/ 340 w 510"/>
                <a:gd name="T39" fmla="*/ 453 h 453"/>
                <a:gd name="T40" fmla="*/ 510 w 510"/>
                <a:gd name="T41" fmla="*/ 368 h 453"/>
                <a:gd name="T42" fmla="*/ 510 w 510"/>
                <a:gd name="T43" fmla="*/ 2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453">
                  <a:moveTo>
                    <a:pt x="510" y="255"/>
                  </a:moveTo>
                  <a:lnTo>
                    <a:pt x="397" y="226"/>
                  </a:lnTo>
                  <a:lnTo>
                    <a:pt x="397" y="170"/>
                  </a:lnTo>
                  <a:lnTo>
                    <a:pt x="454" y="113"/>
                  </a:lnTo>
                  <a:lnTo>
                    <a:pt x="425" y="56"/>
                  </a:lnTo>
                  <a:lnTo>
                    <a:pt x="312" y="28"/>
                  </a:lnTo>
                  <a:lnTo>
                    <a:pt x="255" y="0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114" y="283"/>
                  </a:lnTo>
                  <a:lnTo>
                    <a:pt x="284" y="226"/>
                  </a:lnTo>
                  <a:lnTo>
                    <a:pt x="284" y="368"/>
                  </a:lnTo>
                  <a:lnTo>
                    <a:pt x="340" y="453"/>
                  </a:lnTo>
                  <a:lnTo>
                    <a:pt x="510" y="368"/>
                  </a:lnTo>
                  <a:lnTo>
                    <a:pt x="51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0" name="Freeform 20">
              <a:extLst>
                <a:ext uri="{FF2B5EF4-FFF2-40B4-BE49-F238E27FC236}">
                  <a16:creationId xmlns:a16="http://schemas.microsoft.com/office/drawing/2014/main" id="{A6815D6D-955A-4892-955F-FFA343FF293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1521"/>
              <a:ext cx="623" cy="766"/>
            </a:xfrm>
            <a:custGeom>
              <a:avLst/>
              <a:gdLst>
                <a:gd name="T0" fmla="*/ 141 w 623"/>
                <a:gd name="T1" fmla="*/ 29 h 766"/>
                <a:gd name="T2" fmla="*/ 85 w 623"/>
                <a:gd name="T3" fmla="*/ 86 h 766"/>
                <a:gd name="T4" fmla="*/ 85 w 623"/>
                <a:gd name="T5" fmla="*/ 171 h 766"/>
                <a:gd name="T6" fmla="*/ 0 w 623"/>
                <a:gd name="T7" fmla="*/ 284 h 766"/>
                <a:gd name="T8" fmla="*/ 28 w 623"/>
                <a:gd name="T9" fmla="*/ 397 h 766"/>
                <a:gd name="T10" fmla="*/ 170 w 623"/>
                <a:gd name="T11" fmla="*/ 482 h 766"/>
                <a:gd name="T12" fmla="*/ 283 w 623"/>
                <a:gd name="T13" fmla="*/ 681 h 766"/>
                <a:gd name="T14" fmla="*/ 283 w 623"/>
                <a:gd name="T15" fmla="*/ 709 h 766"/>
                <a:gd name="T16" fmla="*/ 227 w 623"/>
                <a:gd name="T17" fmla="*/ 738 h 766"/>
                <a:gd name="T18" fmla="*/ 227 w 623"/>
                <a:gd name="T19" fmla="*/ 766 h 766"/>
                <a:gd name="T20" fmla="*/ 368 w 623"/>
                <a:gd name="T21" fmla="*/ 709 h 766"/>
                <a:gd name="T22" fmla="*/ 368 w 623"/>
                <a:gd name="T23" fmla="*/ 653 h 766"/>
                <a:gd name="T24" fmla="*/ 312 w 623"/>
                <a:gd name="T25" fmla="*/ 511 h 766"/>
                <a:gd name="T26" fmla="*/ 340 w 623"/>
                <a:gd name="T27" fmla="*/ 511 h 766"/>
                <a:gd name="T28" fmla="*/ 397 w 623"/>
                <a:gd name="T29" fmla="*/ 653 h 766"/>
                <a:gd name="T30" fmla="*/ 453 w 623"/>
                <a:gd name="T31" fmla="*/ 624 h 766"/>
                <a:gd name="T32" fmla="*/ 397 w 623"/>
                <a:gd name="T33" fmla="*/ 482 h 766"/>
                <a:gd name="T34" fmla="*/ 453 w 623"/>
                <a:gd name="T35" fmla="*/ 482 h 766"/>
                <a:gd name="T36" fmla="*/ 510 w 623"/>
                <a:gd name="T37" fmla="*/ 539 h 766"/>
                <a:gd name="T38" fmla="*/ 453 w 623"/>
                <a:gd name="T39" fmla="*/ 567 h 766"/>
                <a:gd name="T40" fmla="*/ 482 w 623"/>
                <a:gd name="T41" fmla="*/ 596 h 766"/>
                <a:gd name="T42" fmla="*/ 623 w 623"/>
                <a:gd name="T43" fmla="*/ 511 h 766"/>
                <a:gd name="T44" fmla="*/ 567 w 623"/>
                <a:gd name="T45" fmla="*/ 397 h 766"/>
                <a:gd name="T46" fmla="*/ 538 w 623"/>
                <a:gd name="T47" fmla="*/ 426 h 766"/>
                <a:gd name="T48" fmla="*/ 510 w 623"/>
                <a:gd name="T49" fmla="*/ 397 h 766"/>
                <a:gd name="T50" fmla="*/ 453 w 623"/>
                <a:gd name="T51" fmla="*/ 227 h 766"/>
                <a:gd name="T52" fmla="*/ 397 w 623"/>
                <a:gd name="T53" fmla="*/ 142 h 766"/>
                <a:gd name="T54" fmla="*/ 397 w 623"/>
                <a:gd name="T55" fmla="*/ 0 h 766"/>
                <a:gd name="T56" fmla="*/ 227 w 623"/>
                <a:gd name="T57" fmla="*/ 57 h 766"/>
                <a:gd name="T58" fmla="*/ 141 w 623"/>
                <a:gd name="T59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766">
                  <a:moveTo>
                    <a:pt x="141" y="29"/>
                  </a:moveTo>
                  <a:lnTo>
                    <a:pt x="85" y="86"/>
                  </a:lnTo>
                  <a:lnTo>
                    <a:pt x="85" y="171"/>
                  </a:lnTo>
                  <a:lnTo>
                    <a:pt x="0" y="284"/>
                  </a:lnTo>
                  <a:lnTo>
                    <a:pt x="28" y="397"/>
                  </a:lnTo>
                  <a:lnTo>
                    <a:pt x="170" y="482"/>
                  </a:lnTo>
                  <a:lnTo>
                    <a:pt x="283" y="681"/>
                  </a:lnTo>
                  <a:lnTo>
                    <a:pt x="283" y="709"/>
                  </a:lnTo>
                  <a:lnTo>
                    <a:pt x="227" y="738"/>
                  </a:lnTo>
                  <a:lnTo>
                    <a:pt x="227" y="766"/>
                  </a:lnTo>
                  <a:lnTo>
                    <a:pt x="368" y="709"/>
                  </a:lnTo>
                  <a:lnTo>
                    <a:pt x="368" y="653"/>
                  </a:lnTo>
                  <a:lnTo>
                    <a:pt x="312" y="511"/>
                  </a:lnTo>
                  <a:lnTo>
                    <a:pt x="340" y="511"/>
                  </a:lnTo>
                  <a:lnTo>
                    <a:pt x="397" y="653"/>
                  </a:lnTo>
                  <a:lnTo>
                    <a:pt x="453" y="624"/>
                  </a:lnTo>
                  <a:lnTo>
                    <a:pt x="397" y="482"/>
                  </a:lnTo>
                  <a:lnTo>
                    <a:pt x="453" y="482"/>
                  </a:lnTo>
                  <a:lnTo>
                    <a:pt x="510" y="539"/>
                  </a:lnTo>
                  <a:lnTo>
                    <a:pt x="453" y="567"/>
                  </a:lnTo>
                  <a:lnTo>
                    <a:pt x="482" y="596"/>
                  </a:lnTo>
                  <a:lnTo>
                    <a:pt x="623" y="511"/>
                  </a:lnTo>
                  <a:lnTo>
                    <a:pt x="567" y="397"/>
                  </a:lnTo>
                  <a:lnTo>
                    <a:pt x="538" y="426"/>
                  </a:lnTo>
                  <a:lnTo>
                    <a:pt x="510" y="397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141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1" name="Freeform 21">
              <a:extLst>
                <a:ext uri="{FF2B5EF4-FFF2-40B4-BE49-F238E27FC236}">
                  <a16:creationId xmlns:a16="http://schemas.microsoft.com/office/drawing/2014/main" id="{ED33BDE0-1A89-426F-9CEB-505050D8E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926"/>
              <a:ext cx="453" cy="454"/>
            </a:xfrm>
            <a:custGeom>
              <a:avLst/>
              <a:gdLst>
                <a:gd name="T0" fmla="*/ 453 w 453"/>
                <a:gd name="T1" fmla="*/ 369 h 454"/>
                <a:gd name="T2" fmla="*/ 425 w 453"/>
                <a:gd name="T3" fmla="*/ 340 h 454"/>
                <a:gd name="T4" fmla="*/ 340 w 453"/>
                <a:gd name="T5" fmla="*/ 114 h 454"/>
                <a:gd name="T6" fmla="*/ 170 w 453"/>
                <a:gd name="T7" fmla="*/ 0 h 454"/>
                <a:gd name="T8" fmla="*/ 113 w 453"/>
                <a:gd name="T9" fmla="*/ 57 h 454"/>
                <a:gd name="T10" fmla="*/ 28 w 453"/>
                <a:gd name="T11" fmla="*/ 57 h 454"/>
                <a:gd name="T12" fmla="*/ 0 w 453"/>
                <a:gd name="T13" fmla="*/ 142 h 454"/>
                <a:gd name="T14" fmla="*/ 28 w 453"/>
                <a:gd name="T15" fmla="*/ 227 h 454"/>
                <a:gd name="T16" fmla="*/ 141 w 453"/>
                <a:gd name="T17" fmla="*/ 340 h 454"/>
                <a:gd name="T18" fmla="*/ 141 w 453"/>
                <a:gd name="T19" fmla="*/ 397 h 454"/>
                <a:gd name="T20" fmla="*/ 198 w 453"/>
                <a:gd name="T21" fmla="*/ 397 h 454"/>
                <a:gd name="T22" fmla="*/ 255 w 453"/>
                <a:gd name="T23" fmla="*/ 454 h 454"/>
                <a:gd name="T24" fmla="*/ 255 w 453"/>
                <a:gd name="T25" fmla="*/ 397 h 454"/>
                <a:gd name="T26" fmla="*/ 283 w 453"/>
                <a:gd name="T27" fmla="*/ 397 h 454"/>
                <a:gd name="T28" fmla="*/ 312 w 453"/>
                <a:gd name="T29" fmla="*/ 454 h 454"/>
                <a:gd name="T30" fmla="*/ 368 w 453"/>
                <a:gd name="T31" fmla="*/ 425 h 454"/>
                <a:gd name="T32" fmla="*/ 368 w 453"/>
                <a:gd name="T33" fmla="*/ 369 h 454"/>
                <a:gd name="T34" fmla="*/ 425 w 453"/>
                <a:gd name="T35" fmla="*/ 425 h 454"/>
                <a:gd name="T36" fmla="*/ 453 w 453"/>
                <a:gd name="T37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454">
                  <a:moveTo>
                    <a:pt x="453" y="369"/>
                  </a:moveTo>
                  <a:lnTo>
                    <a:pt x="425" y="340"/>
                  </a:lnTo>
                  <a:lnTo>
                    <a:pt x="340" y="114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41" y="340"/>
                  </a:lnTo>
                  <a:lnTo>
                    <a:pt x="141" y="397"/>
                  </a:lnTo>
                  <a:lnTo>
                    <a:pt x="198" y="397"/>
                  </a:lnTo>
                  <a:lnTo>
                    <a:pt x="255" y="454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312" y="454"/>
                  </a:lnTo>
                  <a:lnTo>
                    <a:pt x="368" y="425"/>
                  </a:lnTo>
                  <a:lnTo>
                    <a:pt x="368" y="369"/>
                  </a:lnTo>
                  <a:lnTo>
                    <a:pt x="425" y="425"/>
                  </a:lnTo>
                  <a:lnTo>
                    <a:pt x="453" y="36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2" name="Freeform 22">
              <a:extLst>
                <a:ext uri="{FF2B5EF4-FFF2-40B4-BE49-F238E27FC236}">
                  <a16:creationId xmlns:a16="http://schemas.microsoft.com/office/drawing/2014/main" id="{F967AB14-E97F-43A7-90BB-5E7E28B24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756"/>
              <a:ext cx="482" cy="567"/>
            </a:xfrm>
            <a:custGeom>
              <a:avLst/>
              <a:gdLst>
                <a:gd name="T0" fmla="*/ 482 w 482"/>
                <a:gd name="T1" fmla="*/ 170 h 567"/>
                <a:gd name="T2" fmla="*/ 425 w 482"/>
                <a:gd name="T3" fmla="*/ 227 h 567"/>
                <a:gd name="T4" fmla="*/ 340 w 482"/>
                <a:gd name="T5" fmla="*/ 227 h 567"/>
                <a:gd name="T6" fmla="*/ 312 w 482"/>
                <a:gd name="T7" fmla="*/ 312 h 567"/>
                <a:gd name="T8" fmla="*/ 340 w 482"/>
                <a:gd name="T9" fmla="*/ 397 h 567"/>
                <a:gd name="T10" fmla="*/ 453 w 482"/>
                <a:gd name="T11" fmla="*/ 510 h 567"/>
                <a:gd name="T12" fmla="*/ 453 w 482"/>
                <a:gd name="T13" fmla="*/ 567 h 567"/>
                <a:gd name="T14" fmla="*/ 397 w 482"/>
                <a:gd name="T15" fmla="*/ 567 h 567"/>
                <a:gd name="T16" fmla="*/ 340 w 482"/>
                <a:gd name="T17" fmla="*/ 539 h 567"/>
                <a:gd name="T18" fmla="*/ 255 w 482"/>
                <a:gd name="T19" fmla="*/ 539 h 567"/>
                <a:gd name="T20" fmla="*/ 198 w 482"/>
                <a:gd name="T21" fmla="*/ 567 h 567"/>
                <a:gd name="T22" fmla="*/ 142 w 482"/>
                <a:gd name="T23" fmla="*/ 510 h 567"/>
                <a:gd name="T24" fmla="*/ 198 w 482"/>
                <a:gd name="T25" fmla="*/ 482 h 567"/>
                <a:gd name="T26" fmla="*/ 227 w 482"/>
                <a:gd name="T27" fmla="*/ 397 h 567"/>
                <a:gd name="T28" fmla="*/ 170 w 482"/>
                <a:gd name="T29" fmla="*/ 340 h 567"/>
                <a:gd name="T30" fmla="*/ 57 w 482"/>
                <a:gd name="T31" fmla="*/ 312 h 567"/>
                <a:gd name="T32" fmla="*/ 57 w 482"/>
                <a:gd name="T33" fmla="*/ 255 h 567"/>
                <a:gd name="T34" fmla="*/ 0 w 482"/>
                <a:gd name="T35" fmla="*/ 198 h 567"/>
                <a:gd name="T36" fmla="*/ 0 w 482"/>
                <a:gd name="T37" fmla="*/ 142 h 567"/>
                <a:gd name="T38" fmla="*/ 57 w 482"/>
                <a:gd name="T39" fmla="*/ 142 h 567"/>
                <a:gd name="T40" fmla="*/ 142 w 482"/>
                <a:gd name="T41" fmla="*/ 85 h 567"/>
                <a:gd name="T42" fmla="*/ 113 w 482"/>
                <a:gd name="T43" fmla="*/ 57 h 567"/>
                <a:gd name="T44" fmla="*/ 142 w 482"/>
                <a:gd name="T45" fmla="*/ 0 h 567"/>
                <a:gd name="T46" fmla="*/ 227 w 482"/>
                <a:gd name="T47" fmla="*/ 0 h 567"/>
                <a:gd name="T48" fmla="*/ 482 w 482"/>
                <a:gd name="T49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567">
                  <a:moveTo>
                    <a:pt x="482" y="170"/>
                  </a:moveTo>
                  <a:lnTo>
                    <a:pt x="425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340" y="397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255" y="539"/>
                  </a:lnTo>
                  <a:lnTo>
                    <a:pt x="198" y="567"/>
                  </a:lnTo>
                  <a:lnTo>
                    <a:pt x="142" y="510"/>
                  </a:lnTo>
                  <a:lnTo>
                    <a:pt x="198" y="482"/>
                  </a:lnTo>
                  <a:lnTo>
                    <a:pt x="227" y="397"/>
                  </a:lnTo>
                  <a:lnTo>
                    <a:pt x="170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42" y="0"/>
                  </a:lnTo>
                  <a:lnTo>
                    <a:pt x="227" y="0"/>
                  </a:lnTo>
                  <a:lnTo>
                    <a:pt x="482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3" name="Freeform 23">
              <a:extLst>
                <a:ext uri="{FF2B5EF4-FFF2-40B4-BE49-F238E27FC236}">
                  <a16:creationId xmlns:a16="http://schemas.microsoft.com/office/drawing/2014/main" id="{E29E4D4D-6861-4D16-A623-C3CC07AB2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444"/>
              <a:ext cx="908" cy="482"/>
            </a:xfrm>
            <a:custGeom>
              <a:avLst/>
              <a:gdLst>
                <a:gd name="T0" fmla="*/ 908 w 908"/>
                <a:gd name="T1" fmla="*/ 312 h 482"/>
                <a:gd name="T2" fmla="*/ 851 w 908"/>
                <a:gd name="T3" fmla="*/ 255 h 482"/>
                <a:gd name="T4" fmla="*/ 681 w 908"/>
                <a:gd name="T5" fmla="*/ 227 h 482"/>
                <a:gd name="T6" fmla="*/ 511 w 908"/>
                <a:gd name="T7" fmla="*/ 170 h 482"/>
                <a:gd name="T8" fmla="*/ 397 w 908"/>
                <a:gd name="T9" fmla="*/ 57 h 482"/>
                <a:gd name="T10" fmla="*/ 284 w 908"/>
                <a:gd name="T11" fmla="*/ 57 h 482"/>
                <a:gd name="T12" fmla="*/ 114 w 908"/>
                <a:gd name="T13" fmla="*/ 0 h 482"/>
                <a:gd name="T14" fmla="*/ 57 w 908"/>
                <a:gd name="T15" fmla="*/ 29 h 482"/>
                <a:gd name="T16" fmla="*/ 85 w 908"/>
                <a:gd name="T17" fmla="*/ 114 h 482"/>
                <a:gd name="T18" fmla="*/ 0 w 908"/>
                <a:gd name="T19" fmla="*/ 142 h 482"/>
                <a:gd name="T20" fmla="*/ 0 w 908"/>
                <a:gd name="T21" fmla="*/ 170 h 482"/>
                <a:gd name="T22" fmla="*/ 29 w 908"/>
                <a:gd name="T23" fmla="*/ 255 h 482"/>
                <a:gd name="T24" fmla="*/ 85 w 908"/>
                <a:gd name="T25" fmla="*/ 255 h 482"/>
                <a:gd name="T26" fmla="*/ 114 w 908"/>
                <a:gd name="T27" fmla="*/ 312 h 482"/>
                <a:gd name="T28" fmla="*/ 57 w 908"/>
                <a:gd name="T29" fmla="*/ 340 h 482"/>
                <a:gd name="T30" fmla="*/ 57 w 908"/>
                <a:gd name="T31" fmla="*/ 425 h 482"/>
                <a:gd name="T32" fmla="*/ 114 w 908"/>
                <a:gd name="T33" fmla="*/ 425 h 482"/>
                <a:gd name="T34" fmla="*/ 142 w 908"/>
                <a:gd name="T35" fmla="*/ 482 h 482"/>
                <a:gd name="T36" fmla="*/ 227 w 908"/>
                <a:gd name="T37" fmla="*/ 425 h 482"/>
                <a:gd name="T38" fmla="*/ 284 w 908"/>
                <a:gd name="T39" fmla="*/ 454 h 482"/>
                <a:gd name="T40" fmla="*/ 312 w 908"/>
                <a:gd name="T41" fmla="*/ 425 h 482"/>
                <a:gd name="T42" fmla="*/ 341 w 908"/>
                <a:gd name="T43" fmla="*/ 454 h 482"/>
                <a:gd name="T44" fmla="*/ 369 w 908"/>
                <a:gd name="T45" fmla="*/ 482 h 482"/>
                <a:gd name="T46" fmla="*/ 426 w 908"/>
                <a:gd name="T47" fmla="*/ 482 h 482"/>
                <a:gd name="T48" fmla="*/ 454 w 908"/>
                <a:gd name="T49" fmla="*/ 454 h 482"/>
                <a:gd name="T50" fmla="*/ 511 w 908"/>
                <a:gd name="T51" fmla="*/ 482 h 482"/>
                <a:gd name="T52" fmla="*/ 539 w 908"/>
                <a:gd name="T53" fmla="*/ 454 h 482"/>
                <a:gd name="T54" fmla="*/ 624 w 908"/>
                <a:gd name="T55" fmla="*/ 454 h 482"/>
                <a:gd name="T56" fmla="*/ 681 w 908"/>
                <a:gd name="T57" fmla="*/ 454 h 482"/>
                <a:gd name="T58" fmla="*/ 738 w 908"/>
                <a:gd name="T59" fmla="*/ 454 h 482"/>
                <a:gd name="T60" fmla="*/ 823 w 908"/>
                <a:gd name="T61" fmla="*/ 397 h 482"/>
                <a:gd name="T62" fmla="*/ 794 w 908"/>
                <a:gd name="T63" fmla="*/ 369 h 482"/>
                <a:gd name="T64" fmla="*/ 823 w 908"/>
                <a:gd name="T65" fmla="*/ 312 h 482"/>
                <a:gd name="T66" fmla="*/ 908 w 908"/>
                <a:gd name="T67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8" h="482">
                  <a:moveTo>
                    <a:pt x="908" y="312"/>
                  </a:moveTo>
                  <a:lnTo>
                    <a:pt x="851" y="255"/>
                  </a:lnTo>
                  <a:lnTo>
                    <a:pt x="681" y="227"/>
                  </a:lnTo>
                  <a:lnTo>
                    <a:pt x="511" y="17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85" y="255"/>
                  </a:lnTo>
                  <a:lnTo>
                    <a:pt x="114" y="312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42" y="482"/>
                  </a:lnTo>
                  <a:lnTo>
                    <a:pt x="227" y="425"/>
                  </a:lnTo>
                  <a:lnTo>
                    <a:pt x="284" y="454"/>
                  </a:lnTo>
                  <a:lnTo>
                    <a:pt x="312" y="425"/>
                  </a:lnTo>
                  <a:lnTo>
                    <a:pt x="341" y="454"/>
                  </a:lnTo>
                  <a:lnTo>
                    <a:pt x="369" y="482"/>
                  </a:lnTo>
                  <a:lnTo>
                    <a:pt x="426" y="482"/>
                  </a:lnTo>
                  <a:lnTo>
                    <a:pt x="454" y="454"/>
                  </a:lnTo>
                  <a:lnTo>
                    <a:pt x="511" y="482"/>
                  </a:lnTo>
                  <a:lnTo>
                    <a:pt x="539" y="454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823" y="397"/>
                  </a:lnTo>
                  <a:lnTo>
                    <a:pt x="794" y="369"/>
                  </a:lnTo>
                  <a:lnTo>
                    <a:pt x="823" y="312"/>
                  </a:lnTo>
                  <a:lnTo>
                    <a:pt x="908" y="31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4" name="Freeform 24">
              <a:extLst>
                <a:ext uri="{FF2B5EF4-FFF2-40B4-BE49-F238E27FC236}">
                  <a16:creationId xmlns:a16="http://schemas.microsoft.com/office/drawing/2014/main" id="{2A022E87-79B1-4FC8-886F-03F6006CD2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66" cy="397"/>
            </a:xfrm>
            <a:custGeom>
              <a:avLst/>
              <a:gdLst>
                <a:gd name="T0" fmla="*/ 681 w 766"/>
                <a:gd name="T1" fmla="*/ 397 h 397"/>
                <a:gd name="T2" fmla="*/ 737 w 766"/>
                <a:gd name="T3" fmla="*/ 369 h 397"/>
                <a:gd name="T4" fmla="*/ 766 w 766"/>
                <a:gd name="T5" fmla="*/ 284 h 397"/>
                <a:gd name="T6" fmla="*/ 709 w 766"/>
                <a:gd name="T7" fmla="*/ 227 h 397"/>
                <a:gd name="T8" fmla="*/ 596 w 766"/>
                <a:gd name="T9" fmla="*/ 199 h 397"/>
                <a:gd name="T10" fmla="*/ 596 w 766"/>
                <a:gd name="T11" fmla="*/ 142 h 397"/>
                <a:gd name="T12" fmla="*/ 539 w 766"/>
                <a:gd name="T13" fmla="*/ 85 h 397"/>
                <a:gd name="T14" fmla="*/ 539 w 766"/>
                <a:gd name="T15" fmla="*/ 29 h 397"/>
                <a:gd name="T16" fmla="*/ 397 w 766"/>
                <a:gd name="T17" fmla="*/ 29 h 397"/>
                <a:gd name="T18" fmla="*/ 369 w 766"/>
                <a:gd name="T19" fmla="*/ 57 h 397"/>
                <a:gd name="T20" fmla="*/ 312 w 766"/>
                <a:gd name="T21" fmla="*/ 29 h 397"/>
                <a:gd name="T22" fmla="*/ 284 w 766"/>
                <a:gd name="T23" fmla="*/ 57 h 397"/>
                <a:gd name="T24" fmla="*/ 227 w 766"/>
                <a:gd name="T25" fmla="*/ 57 h 397"/>
                <a:gd name="T26" fmla="*/ 170 w 766"/>
                <a:gd name="T27" fmla="*/ 0 h 397"/>
                <a:gd name="T28" fmla="*/ 142 w 766"/>
                <a:gd name="T29" fmla="*/ 29 h 397"/>
                <a:gd name="T30" fmla="*/ 85 w 766"/>
                <a:gd name="T31" fmla="*/ 0 h 397"/>
                <a:gd name="T32" fmla="*/ 0 w 766"/>
                <a:gd name="T33" fmla="*/ 57 h 397"/>
                <a:gd name="T34" fmla="*/ 0 w 766"/>
                <a:gd name="T35" fmla="*/ 85 h 397"/>
                <a:gd name="T36" fmla="*/ 170 w 766"/>
                <a:gd name="T37" fmla="*/ 142 h 397"/>
                <a:gd name="T38" fmla="*/ 227 w 766"/>
                <a:gd name="T39" fmla="*/ 142 h 397"/>
                <a:gd name="T40" fmla="*/ 312 w 766"/>
                <a:gd name="T41" fmla="*/ 227 h 397"/>
                <a:gd name="T42" fmla="*/ 340 w 766"/>
                <a:gd name="T43" fmla="*/ 341 h 397"/>
                <a:gd name="T44" fmla="*/ 567 w 766"/>
                <a:gd name="T45" fmla="*/ 369 h 397"/>
                <a:gd name="T46" fmla="*/ 596 w 766"/>
                <a:gd name="T47" fmla="*/ 341 h 397"/>
                <a:gd name="T48" fmla="*/ 624 w 766"/>
                <a:gd name="T49" fmla="*/ 397 h 397"/>
                <a:gd name="T50" fmla="*/ 681 w 766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6" h="397">
                  <a:moveTo>
                    <a:pt x="681" y="397"/>
                  </a:moveTo>
                  <a:lnTo>
                    <a:pt x="737" y="369"/>
                  </a:lnTo>
                  <a:lnTo>
                    <a:pt x="766" y="284"/>
                  </a:lnTo>
                  <a:lnTo>
                    <a:pt x="70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539" y="85"/>
                  </a:lnTo>
                  <a:lnTo>
                    <a:pt x="539" y="29"/>
                  </a:lnTo>
                  <a:lnTo>
                    <a:pt x="397" y="29"/>
                  </a:lnTo>
                  <a:lnTo>
                    <a:pt x="369" y="57"/>
                  </a:lnTo>
                  <a:lnTo>
                    <a:pt x="312" y="2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70" y="142"/>
                  </a:lnTo>
                  <a:lnTo>
                    <a:pt x="227" y="142"/>
                  </a:lnTo>
                  <a:lnTo>
                    <a:pt x="312" y="227"/>
                  </a:lnTo>
                  <a:lnTo>
                    <a:pt x="340" y="341"/>
                  </a:lnTo>
                  <a:lnTo>
                    <a:pt x="567" y="369"/>
                  </a:lnTo>
                  <a:lnTo>
                    <a:pt x="596" y="341"/>
                  </a:lnTo>
                  <a:lnTo>
                    <a:pt x="624" y="397"/>
                  </a:lnTo>
                  <a:lnTo>
                    <a:pt x="68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5" name="Freeform 25">
              <a:extLst>
                <a:ext uri="{FF2B5EF4-FFF2-40B4-BE49-F238E27FC236}">
                  <a16:creationId xmlns:a16="http://schemas.microsoft.com/office/drawing/2014/main" id="{62037E53-BAFC-4DC0-85A7-5F95C904E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614"/>
              <a:ext cx="737" cy="624"/>
            </a:xfrm>
            <a:custGeom>
              <a:avLst/>
              <a:gdLst>
                <a:gd name="T0" fmla="*/ 595 w 737"/>
                <a:gd name="T1" fmla="*/ 0 h 624"/>
                <a:gd name="T2" fmla="*/ 624 w 737"/>
                <a:gd name="T3" fmla="*/ 85 h 624"/>
                <a:gd name="T4" fmla="*/ 680 w 737"/>
                <a:gd name="T5" fmla="*/ 85 h 624"/>
                <a:gd name="T6" fmla="*/ 709 w 737"/>
                <a:gd name="T7" fmla="*/ 142 h 624"/>
                <a:gd name="T8" fmla="*/ 652 w 737"/>
                <a:gd name="T9" fmla="*/ 170 h 624"/>
                <a:gd name="T10" fmla="*/ 652 w 737"/>
                <a:gd name="T11" fmla="*/ 255 h 624"/>
                <a:gd name="T12" fmla="*/ 709 w 737"/>
                <a:gd name="T13" fmla="*/ 255 h 624"/>
                <a:gd name="T14" fmla="*/ 737 w 737"/>
                <a:gd name="T15" fmla="*/ 312 h 624"/>
                <a:gd name="T16" fmla="*/ 737 w 737"/>
                <a:gd name="T17" fmla="*/ 340 h 624"/>
                <a:gd name="T18" fmla="*/ 680 w 737"/>
                <a:gd name="T19" fmla="*/ 369 h 624"/>
                <a:gd name="T20" fmla="*/ 709 w 737"/>
                <a:gd name="T21" fmla="*/ 454 h 624"/>
                <a:gd name="T22" fmla="*/ 709 w 737"/>
                <a:gd name="T23" fmla="*/ 539 h 624"/>
                <a:gd name="T24" fmla="*/ 624 w 737"/>
                <a:gd name="T25" fmla="*/ 624 h 624"/>
                <a:gd name="T26" fmla="*/ 539 w 737"/>
                <a:gd name="T27" fmla="*/ 624 h 624"/>
                <a:gd name="T28" fmla="*/ 454 w 737"/>
                <a:gd name="T29" fmla="*/ 596 h 624"/>
                <a:gd name="T30" fmla="*/ 510 w 737"/>
                <a:gd name="T31" fmla="*/ 539 h 624"/>
                <a:gd name="T32" fmla="*/ 425 w 737"/>
                <a:gd name="T33" fmla="*/ 426 h 624"/>
                <a:gd name="T34" fmla="*/ 397 w 737"/>
                <a:gd name="T35" fmla="*/ 369 h 624"/>
                <a:gd name="T36" fmla="*/ 227 w 737"/>
                <a:gd name="T37" fmla="*/ 284 h 624"/>
                <a:gd name="T38" fmla="*/ 170 w 737"/>
                <a:gd name="T39" fmla="*/ 170 h 624"/>
                <a:gd name="T40" fmla="*/ 57 w 737"/>
                <a:gd name="T41" fmla="*/ 227 h 624"/>
                <a:gd name="T42" fmla="*/ 0 w 737"/>
                <a:gd name="T43" fmla="*/ 114 h 624"/>
                <a:gd name="T44" fmla="*/ 170 w 737"/>
                <a:gd name="T45" fmla="*/ 0 h 624"/>
                <a:gd name="T46" fmla="*/ 227 w 737"/>
                <a:gd name="T47" fmla="*/ 57 h 624"/>
                <a:gd name="T48" fmla="*/ 284 w 737"/>
                <a:gd name="T49" fmla="*/ 57 h 624"/>
                <a:gd name="T50" fmla="*/ 255 w 737"/>
                <a:gd name="T51" fmla="*/ 114 h 624"/>
                <a:gd name="T52" fmla="*/ 397 w 737"/>
                <a:gd name="T53" fmla="*/ 227 h 624"/>
                <a:gd name="T54" fmla="*/ 482 w 737"/>
                <a:gd name="T55" fmla="*/ 199 h 624"/>
                <a:gd name="T56" fmla="*/ 425 w 737"/>
                <a:gd name="T57" fmla="*/ 85 h 624"/>
                <a:gd name="T58" fmla="*/ 482 w 737"/>
                <a:gd name="T59" fmla="*/ 0 h 624"/>
                <a:gd name="T60" fmla="*/ 595 w 737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624">
                  <a:moveTo>
                    <a:pt x="595" y="0"/>
                  </a:moveTo>
                  <a:lnTo>
                    <a:pt x="624" y="85"/>
                  </a:lnTo>
                  <a:lnTo>
                    <a:pt x="680" y="85"/>
                  </a:lnTo>
                  <a:lnTo>
                    <a:pt x="709" y="142"/>
                  </a:lnTo>
                  <a:lnTo>
                    <a:pt x="652" y="170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37" y="312"/>
                  </a:lnTo>
                  <a:lnTo>
                    <a:pt x="737" y="340"/>
                  </a:lnTo>
                  <a:lnTo>
                    <a:pt x="680" y="369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624" y="624"/>
                  </a:lnTo>
                  <a:lnTo>
                    <a:pt x="539" y="624"/>
                  </a:lnTo>
                  <a:lnTo>
                    <a:pt x="454" y="596"/>
                  </a:lnTo>
                  <a:lnTo>
                    <a:pt x="510" y="539"/>
                  </a:lnTo>
                  <a:lnTo>
                    <a:pt x="425" y="426"/>
                  </a:lnTo>
                  <a:lnTo>
                    <a:pt x="397" y="369"/>
                  </a:lnTo>
                  <a:lnTo>
                    <a:pt x="227" y="284"/>
                  </a:lnTo>
                  <a:lnTo>
                    <a:pt x="170" y="170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55" y="114"/>
                  </a:lnTo>
                  <a:lnTo>
                    <a:pt x="397" y="227"/>
                  </a:lnTo>
                  <a:lnTo>
                    <a:pt x="482" y="199"/>
                  </a:lnTo>
                  <a:lnTo>
                    <a:pt x="425" y="85"/>
                  </a:lnTo>
                  <a:lnTo>
                    <a:pt x="482" y="0"/>
                  </a:lnTo>
                  <a:lnTo>
                    <a:pt x="59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6" name="Freeform 26">
              <a:extLst>
                <a:ext uri="{FF2B5EF4-FFF2-40B4-BE49-F238E27FC236}">
                  <a16:creationId xmlns:a16="http://schemas.microsoft.com/office/drawing/2014/main" id="{6DE80780-D19F-499B-BB4B-C03AF220E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663"/>
              <a:ext cx="1304" cy="1418"/>
            </a:xfrm>
            <a:custGeom>
              <a:avLst/>
              <a:gdLst>
                <a:gd name="T0" fmla="*/ 1077 w 1304"/>
                <a:gd name="T1" fmla="*/ 0 h 1418"/>
                <a:gd name="T2" fmla="*/ 1049 w 1304"/>
                <a:gd name="T3" fmla="*/ 29 h 1418"/>
                <a:gd name="T4" fmla="*/ 1077 w 1304"/>
                <a:gd name="T5" fmla="*/ 85 h 1418"/>
                <a:gd name="T6" fmla="*/ 1021 w 1304"/>
                <a:gd name="T7" fmla="*/ 85 h 1418"/>
                <a:gd name="T8" fmla="*/ 1049 w 1304"/>
                <a:gd name="T9" fmla="*/ 170 h 1418"/>
                <a:gd name="T10" fmla="*/ 1021 w 1304"/>
                <a:gd name="T11" fmla="*/ 199 h 1418"/>
                <a:gd name="T12" fmla="*/ 1021 w 1304"/>
                <a:gd name="T13" fmla="*/ 312 h 1418"/>
                <a:gd name="T14" fmla="*/ 992 w 1304"/>
                <a:gd name="T15" fmla="*/ 312 h 1418"/>
                <a:gd name="T16" fmla="*/ 737 w 1304"/>
                <a:gd name="T17" fmla="*/ 170 h 1418"/>
                <a:gd name="T18" fmla="*/ 737 w 1304"/>
                <a:gd name="T19" fmla="*/ 142 h 1418"/>
                <a:gd name="T20" fmla="*/ 680 w 1304"/>
                <a:gd name="T21" fmla="*/ 57 h 1418"/>
                <a:gd name="T22" fmla="*/ 539 w 1304"/>
                <a:gd name="T23" fmla="*/ 85 h 1418"/>
                <a:gd name="T24" fmla="*/ 510 w 1304"/>
                <a:gd name="T25" fmla="*/ 142 h 1418"/>
                <a:gd name="T26" fmla="*/ 425 w 1304"/>
                <a:gd name="T27" fmla="*/ 142 h 1418"/>
                <a:gd name="T28" fmla="*/ 397 w 1304"/>
                <a:gd name="T29" fmla="*/ 227 h 1418"/>
                <a:gd name="T30" fmla="*/ 397 w 1304"/>
                <a:gd name="T31" fmla="*/ 284 h 1418"/>
                <a:gd name="T32" fmla="*/ 454 w 1304"/>
                <a:gd name="T33" fmla="*/ 312 h 1418"/>
                <a:gd name="T34" fmla="*/ 454 w 1304"/>
                <a:gd name="T35" fmla="*/ 369 h 1418"/>
                <a:gd name="T36" fmla="*/ 539 w 1304"/>
                <a:gd name="T37" fmla="*/ 482 h 1418"/>
                <a:gd name="T38" fmla="*/ 595 w 1304"/>
                <a:gd name="T39" fmla="*/ 482 h 1418"/>
                <a:gd name="T40" fmla="*/ 624 w 1304"/>
                <a:gd name="T41" fmla="*/ 567 h 1418"/>
                <a:gd name="T42" fmla="*/ 510 w 1304"/>
                <a:gd name="T43" fmla="*/ 709 h 1418"/>
                <a:gd name="T44" fmla="*/ 369 w 1304"/>
                <a:gd name="T45" fmla="*/ 681 h 1418"/>
                <a:gd name="T46" fmla="*/ 198 w 1304"/>
                <a:gd name="T47" fmla="*/ 709 h 1418"/>
                <a:gd name="T48" fmla="*/ 142 w 1304"/>
                <a:gd name="T49" fmla="*/ 681 h 1418"/>
                <a:gd name="T50" fmla="*/ 57 w 1304"/>
                <a:gd name="T51" fmla="*/ 709 h 1418"/>
                <a:gd name="T52" fmla="*/ 57 w 1304"/>
                <a:gd name="T53" fmla="*/ 737 h 1418"/>
                <a:gd name="T54" fmla="*/ 0 w 1304"/>
                <a:gd name="T55" fmla="*/ 794 h 1418"/>
                <a:gd name="T56" fmla="*/ 0 w 1304"/>
                <a:gd name="T57" fmla="*/ 907 h 1418"/>
                <a:gd name="T58" fmla="*/ 28 w 1304"/>
                <a:gd name="T59" fmla="*/ 936 h 1418"/>
                <a:gd name="T60" fmla="*/ 85 w 1304"/>
                <a:gd name="T61" fmla="*/ 936 h 1418"/>
                <a:gd name="T62" fmla="*/ 113 w 1304"/>
                <a:gd name="T63" fmla="*/ 851 h 1418"/>
                <a:gd name="T64" fmla="*/ 312 w 1304"/>
                <a:gd name="T65" fmla="*/ 851 h 1418"/>
                <a:gd name="T66" fmla="*/ 595 w 1304"/>
                <a:gd name="T67" fmla="*/ 964 h 1418"/>
                <a:gd name="T68" fmla="*/ 652 w 1304"/>
                <a:gd name="T69" fmla="*/ 1049 h 1418"/>
                <a:gd name="T70" fmla="*/ 737 w 1304"/>
                <a:gd name="T71" fmla="*/ 1106 h 1418"/>
                <a:gd name="T72" fmla="*/ 794 w 1304"/>
                <a:gd name="T73" fmla="*/ 1106 h 1418"/>
                <a:gd name="T74" fmla="*/ 794 w 1304"/>
                <a:gd name="T75" fmla="*/ 1049 h 1418"/>
                <a:gd name="T76" fmla="*/ 851 w 1304"/>
                <a:gd name="T77" fmla="*/ 1049 h 1418"/>
                <a:gd name="T78" fmla="*/ 907 w 1304"/>
                <a:gd name="T79" fmla="*/ 1134 h 1418"/>
                <a:gd name="T80" fmla="*/ 1049 w 1304"/>
                <a:gd name="T81" fmla="*/ 1191 h 1418"/>
                <a:gd name="T82" fmla="*/ 1021 w 1304"/>
                <a:gd name="T83" fmla="*/ 1304 h 1418"/>
                <a:gd name="T84" fmla="*/ 1077 w 1304"/>
                <a:gd name="T85" fmla="*/ 1361 h 1418"/>
                <a:gd name="T86" fmla="*/ 1134 w 1304"/>
                <a:gd name="T87" fmla="*/ 1361 h 1418"/>
                <a:gd name="T88" fmla="*/ 1134 w 1304"/>
                <a:gd name="T89" fmla="*/ 1418 h 1418"/>
                <a:gd name="T90" fmla="*/ 1247 w 1304"/>
                <a:gd name="T91" fmla="*/ 1389 h 1418"/>
                <a:gd name="T92" fmla="*/ 1247 w 1304"/>
                <a:gd name="T93" fmla="*/ 1333 h 1418"/>
                <a:gd name="T94" fmla="*/ 1191 w 1304"/>
                <a:gd name="T95" fmla="*/ 1219 h 1418"/>
                <a:gd name="T96" fmla="*/ 1276 w 1304"/>
                <a:gd name="T97" fmla="*/ 992 h 1418"/>
                <a:gd name="T98" fmla="*/ 1219 w 1304"/>
                <a:gd name="T99" fmla="*/ 907 h 1418"/>
                <a:gd name="T100" fmla="*/ 1219 w 1304"/>
                <a:gd name="T101" fmla="*/ 794 h 1418"/>
                <a:gd name="T102" fmla="*/ 1304 w 1304"/>
                <a:gd name="T103" fmla="*/ 709 h 1418"/>
                <a:gd name="T104" fmla="*/ 1304 w 1304"/>
                <a:gd name="T105" fmla="*/ 596 h 1418"/>
                <a:gd name="T106" fmla="*/ 1247 w 1304"/>
                <a:gd name="T107" fmla="*/ 369 h 1418"/>
                <a:gd name="T108" fmla="*/ 1219 w 1304"/>
                <a:gd name="T109" fmla="*/ 340 h 1418"/>
                <a:gd name="T110" fmla="*/ 1276 w 1304"/>
                <a:gd name="T111" fmla="*/ 227 h 1418"/>
                <a:gd name="T112" fmla="*/ 1276 w 1304"/>
                <a:gd name="T113" fmla="*/ 114 h 1418"/>
                <a:gd name="T114" fmla="*/ 1106 w 1304"/>
                <a:gd name="T115" fmla="*/ 57 h 1418"/>
                <a:gd name="T116" fmla="*/ 1077 w 1304"/>
                <a:gd name="T117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418">
                  <a:moveTo>
                    <a:pt x="1077" y="0"/>
                  </a:moveTo>
                  <a:lnTo>
                    <a:pt x="1049" y="29"/>
                  </a:lnTo>
                  <a:lnTo>
                    <a:pt x="1077" y="85"/>
                  </a:lnTo>
                  <a:lnTo>
                    <a:pt x="1021" y="85"/>
                  </a:lnTo>
                  <a:lnTo>
                    <a:pt x="1049" y="170"/>
                  </a:lnTo>
                  <a:lnTo>
                    <a:pt x="1021" y="199"/>
                  </a:lnTo>
                  <a:lnTo>
                    <a:pt x="1021" y="312"/>
                  </a:lnTo>
                  <a:lnTo>
                    <a:pt x="992" y="312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57"/>
                  </a:lnTo>
                  <a:lnTo>
                    <a:pt x="539" y="85"/>
                  </a:lnTo>
                  <a:lnTo>
                    <a:pt x="510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312"/>
                  </a:lnTo>
                  <a:lnTo>
                    <a:pt x="454" y="369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567"/>
                  </a:lnTo>
                  <a:lnTo>
                    <a:pt x="510" y="709"/>
                  </a:lnTo>
                  <a:lnTo>
                    <a:pt x="369" y="681"/>
                  </a:lnTo>
                  <a:lnTo>
                    <a:pt x="198" y="709"/>
                  </a:lnTo>
                  <a:lnTo>
                    <a:pt x="142" y="681"/>
                  </a:lnTo>
                  <a:lnTo>
                    <a:pt x="57" y="709"/>
                  </a:lnTo>
                  <a:lnTo>
                    <a:pt x="57" y="737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85" y="936"/>
                  </a:lnTo>
                  <a:lnTo>
                    <a:pt x="113" y="851"/>
                  </a:lnTo>
                  <a:lnTo>
                    <a:pt x="312" y="851"/>
                  </a:lnTo>
                  <a:lnTo>
                    <a:pt x="595" y="964"/>
                  </a:lnTo>
                  <a:lnTo>
                    <a:pt x="652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49"/>
                  </a:lnTo>
                  <a:lnTo>
                    <a:pt x="851" y="1049"/>
                  </a:lnTo>
                  <a:lnTo>
                    <a:pt x="907" y="1134"/>
                  </a:lnTo>
                  <a:lnTo>
                    <a:pt x="1049" y="1191"/>
                  </a:lnTo>
                  <a:lnTo>
                    <a:pt x="1021" y="1304"/>
                  </a:lnTo>
                  <a:lnTo>
                    <a:pt x="1077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247" y="1389"/>
                  </a:lnTo>
                  <a:lnTo>
                    <a:pt x="1247" y="1333"/>
                  </a:lnTo>
                  <a:lnTo>
                    <a:pt x="1191" y="1219"/>
                  </a:lnTo>
                  <a:lnTo>
                    <a:pt x="1276" y="992"/>
                  </a:lnTo>
                  <a:lnTo>
                    <a:pt x="1219" y="907"/>
                  </a:lnTo>
                  <a:lnTo>
                    <a:pt x="1219" y="794"/>
                  </a:lnTo>
                  <a:lnTo>
                    <a:pt x="1304" y="709"/>
                  </a:lnTo>
                  <a:lnTo>
                    <a:pt x="1304" y="596"/>
                  </a:lnTo>
                  <a:lnTo>
                    <a:pt x="1247" y="369"/>
                  </a:lnTo>
                  <a:lnTo>
                    <a:pt x="1219" y="340"/>
                  </a:lnTo>
                  <a:lnTo>
                    <a:pt x="1276" y="227"/>
                  </a:lnTo>
                  <a:lnTo>
                    <a:pt x="1276" y="114"/>
                  </a:lnTo>
                  <a:lnTo>
                    <a:pt x="1106" y="57"/>
                  </a:lnTo>
                  <a:lnTo>
                    <a:pt x="107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7" name="Freeform 27">
              <a:extLst>
                <a:ext uri="{FF2B5EF4-FFF2-40B4-BE49-F238E27FC236}">
                  <a16:creationId xmlns:a16="http://schemas.microsoft.com/office/drawing/2014/main" id="{201C0AA6-D87C-470B-A769-343B4F30D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3024"/>
              <a:ext cx="1162" cy="907"/>
            </a:xfrm>
            <a:custGeom>
              <a:avLst/>
              <a:gdLst>
                <a:gd name="T0" fmla="*/ 1162 w 1162"/>
                <a:gd name="T1" fmla="*/ 28 h 907"/>
                <a:gd name="T2" fmla="*/ 1049 w 1162"/>
                <a:gd name="T3" fmla="*/ 57 h 907"/>
                <a:gd name="T4" fmla="*/ 1049 w 1162"/>
                <a:gd name="T5" fmla="*/ 0 h 907"/>
                <a:gd name="T6" fmla="*/ 992 w 1162"/>
                <a:gd name="T7" fmla="*/ 0 h 907"/>
                <a:gd name="T8" fmla="*/ 992 w 1162"/>
                <a:gd name="T9" fmla="*/ 57 h 907"/>
                <a:gd name="T10" fmla="*/ 1021 w 1162"/>
                <a:gd name="T11" fmla="*/ 113 h 907"/>
                <a:gd name="T12" fmla="*/ 936 w 1162"/>
                <a:gd name="T13" fmla="*/ 227 h 907"/>
                <a:gd name="T14" fmla="*/ 936 w 1162"/>
                <a:gd name="T15" fmla="*/ 113 h 907"/>
                <a:gd name="T16" fmla="*/ 879 w 1162"/>
                <a:gd name="T17" fmla="*/ 198 h 907"/>
                <a:gd name="T18" fmla="*/ 794 w 1162"/>
                <a:gd name="T19" fmla="*/ 142 h 907"/>
                <a:gd name="T20" fmla="*/ 794 w 1162"/>
                <a:gd name="T21" fmla="*/ 170 h 907"/>
                <a:gd name="T22" fmla="*/ 709 w 1162"/>
                <a:gd name="T23" fmla="*/ 198 h 907"/>
                <a:gd name="T24" fmla="*/ 652 w 1162"/>
                <a:gd name="T25" fmla="*/ 170 h 907"/>
                <a:gd name="T26" fmla="*/ 709 w 1162"/>
                <a:gd name="T27" fmla="*/ 312 h 907"/>
                <a:gd name="T28" fmla="*/ 652 w 1162"/>
                <a:gd name="T29" fmla="*/ 283 h 907"/>
                <a:gd name="T30" fmla="*/ 624 w 1162"/>
                <a:gd name="T31" fmla="*/ 227 h 907"/>
                <a:gd name="T32" fmla="*/ 539 w 1162"/>
                <a:gd name="T33" fmla="*/ 142 h 907"/>
                <a:gd name="T34" fmla="*/ 510 w 1162"/>
                <a:gd name="T35" fmla="*/ 198 h 907"/>
                <a:gd name="T36" fmla="*/ 454 w 1162"/>
                <a:gd name="T37" fmla="*/ 198 h 907"/>
                <a:gd name="T38" fmla="*/ 454 w 1162"/>
                <a:gd name="T39" fmla="*/ 283 h 907"/>
                <a:gd name="T40" fmla="*/ 369 w 1162"/>
                <a:gd name="T41" fmla="*/ 255 h 907"/>
                <a:gd name="T42" fmla="*/ 284 w 1162"/>
                <a:gd name="T43" fmla="*/ 283 h 907"/>
                <a:gd name="T44" fmla="*/ 284 w 1162"/>
                <a:gd name="T45" fmla="*/ 369 h 907"/>
                <a:gd name="T46" fmla="*/ 227 w 1162"/>
                <a:gd name="T47" fmla="*/ 454 h 907"/>
                <a:gd name="T48" fmla="*/ 170 w 1162"/>
                <a:gd name="T49" fmla="*/ 454 h 907"/>
                <a:gd name="T50" fmla="*/ 0 w 1162"/>
                <a:gd name="T51" fmla="*/ 567 h 907"/>
                <a:gd name="T52" fmla="*/ 0 w 1162"/>
                <a:gd name="T53" fmla="*/ 680 h 907"/>
                <a:gd name="T54" fmla="*/ 57 w 1162"/>
                <a:gd name="T55" fmla="*/ 680 h 907"/>
                <a:gd name="T56" fmla="*/ 57 w 1162"/>
                <a:gd name="T57" fmla="*/ 765 h 907"/>
                <a:gd name="T58" fmla="*/ 170 w 1162"/>
                <a:gd name="T59" fmla="*/ 737 h 907"/>
                <a:gd name="T60" fmla="*/ 255 w 1162"/>
                <a:gd name="T61" fmla="*/ 680 h 907"/>
                <a:gd name="T62" fmla="*/ 340 w 1162"/>
                <a:gd name="T63" fmla="*/ 709 h 907"/>
                <a:gd name="T64" fmla="*/ 482 w 1162"/>
                <a:gd name="T65" fmla="*/ 737 h 907"/>
                <a:gd name="T66" fmla="*/ 482 w 1162"/>
                <a:gd name="T67" fmla="*/ 794 h 907"/>
                <a:gd name="T68" fmla="*/ 567 w 1162"/>
                <a:gd name="T69" fmla="*/ 822 h 907"/>
                <a:gd name="T70" fmla="*/ 539 w 1162"/>
                <a:gd name="T71" fmla="*/ 850 h 907"/>
                <a:gd name="T72" fmla="*/ 595 w 1162"/>
                <a:gd name="T73" fmla="*/ 879 h 907"/>
                <a:gd name="T74" fmla="*/ 624 w 1162"/>
                <a:gd name="T75" fmla="*/ 822 h 907"/>
                <a:gd name="T76" fmla="*/ 680 w 1162"/>
                <a:gd name="T77" fmla="*/ 822 h 907"/>
                <a:gd name="T78" fmla="*/ 709 w 1162"/>
                <a:gd name="T79" fmla="*/ 765 h 907"/>
                <a:gd name="T80" fmla="*/ 794 w 1162"/>
                <a:gd name="T81" fmla="*/ 765 h 907"/>
                <a:gd name="T82" fmla="*/ 822 w 1162"/>
                <a:gd name="T83" fmla="*/ 822 h 907"/>
                <a:gd name="T84" fmla="*/ 766 w 1162"/>
                <a:gd name="T85" fmla="*/ 850 h 907"/>
                <a:gd name="T86" fmla="*/ 766 w 1162"/>
                <a:gd name="T87" fmla="*/ 907 h 907"/>
                <a:gd name="T88" fmla="*/ 992 w 1162"/>
                <a:gd name="T89" fmla="*/ 879 h 907"/>
                <a:gd name="T90" fmla="*/ 1106 w 1162"/>
                <a:gd name="T91" fmla="*/ 907 h 907"/>
                <a:gd name="T92" fmla="*/ 1162 w 1162"/>
                <a:gd name="T93" fmla="*/ 879 h 907"/>
                <a:gd name="T94" fmla="*/ 1134 w 1162"/>
                <a:gd name="T95" fmla="*/ 737 h 907"/>
                <a:gd name="T96" fmla="*/ 1162 w 1162"/>
                <a:gd name="T97" fmla="*/ 737 h 907"/>
                <a:gd name="T98" fmla="*/ 1134 w 1162"/>
                <a:gd name="T99" fmla="*/ 680 h 907"/>
                <a:gd name="T100" fmla="*/ 1162 w 1162"/>
                <a:gd name="T101" fmla="*/ 652 h 907"/>
                <a:gd name="T102" fmla="*/ 1106 w 1162"/>
                <a:gd name="T103" fmla="*/ 624 h 907"/>
                <a:gd name="T104" fmla="*/ 1134 w 1162"/>
                <a:gd name="T105" fmla="*/ 510 h 907"/>
                <a:gd name="T106" fmla="*/ 1134 w 1162"/>
                <a:gd name="T107" fmla="*/ 397 h 907"/>
                <a:gd name="T108" fmla="*/ 1077 w 1162"/>
                <a:gd name="T109" fmla="*/ 369 h 907"/>
                <a:gd name="T110" fmla="*/ 1134 w 1162"/>
                <a:gd name="T111" fmla="*/ 312 h 907"/>
                <a:gd name="T112" fmla="*/ 1162 w 1162"/>
                <a:gd name="T113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2" h="907">
                  <a:moveTo>
                    <a:pt x="1162" y="28"/>
                  </a:moveTo>
                  <a:lnTo>
                    <a:pt x="1049" y="57"/>
                  </a:lnTo>
                  <a:lnTo>
                    <a:pt x="1049" y="0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1021" y="113"/>
                  </a:lnTo>
                  <a:lnTo>
                    <a:pt x="936" y="227"/>
                  </a:lnTo>
                  <a:lnTo>
                    <a:pt x="936" y="113"/>
                  </a:lnTo>
                  <a:lnTo>
                    <a:pt x="879" y="198"/>
                  </a:lnTo>
                  <a:lnTo>
                    <a:pt x="794" y="142"/>
                  </a:lnTo>
                  <a:lnTo>
                    <a:pt x="794" y="170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624" y="227"/>
                  </a:lnTo>
                  <a:lnTo>
                    <a:pt x="539" y="142"/>
                  </a:lnTo>
                  <a:lnTo>
                    <a:pt x="510" y="198"/>
                  </a:lnTo>
                  <a:lnTo>
                    <a:pt x="454" y="198"/>
                  </a:lnTo>
                  <a:lnTo>
                    <a:pt x="454" y="283"/>
                  </a:lnTo>
                  <a:lnTo>
                    <a:pt x="369" y="255"/>
                  </a:lnTo>
                  <a:lnTo>
                    <a:pt x="284" y="283"/>
                  </a:lnTo>
                  <a:lnTo>
                    <a:pt x="284" y="369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65"/>
                  </a:lnTo>
                  <a:lnTo>
                    <a:pt x="170" y="737"/>
                  </a:lnTo>
                  <a:lnTo>
                    <a:pt x="255" y="680"/>
                  </a:lnTo>
                  <a:lnTo>
                    <a:pt x="340" y="709"/>
                  </a:lnTo>
                  <a:lnTo>
                    <a:pt x="482" y="737"/>
                  </a:lnTo>
                  <a:lnTo>
                    <a:pt x="482" y="794"/>
                  </a:lnTo>
                  <a:lnTo>
                    <a:pt x="567" y="822"/>
                  </a:lnTo>
                  <a:lnTo>
                    <a:pt x="539" y="850"/>
                  </a:lnTo>
                  <a:lnTo>
                    <a:pt x="595" y="879"/>
                  </a:lnTo>
                  <a:lnTo>
                    <a:pt x="624" y="822"/>
                  </a:lnTo>
                  <a:lnTo>
                    <a:pt x="680" y="822"/>
                  </a:lnTo>
                  <a:lnTo>
                    <a:pt x="709" y="765"/>
                  </a:lnTo>
                  <a:lnTo>
                    <a:pt x="794" y="765"/>
                  </a:lnTo>
                  <a:lnTo>
                    <a:pt x="822" y="822"/>
                  </a:lnTo>
                  <a:lnTo>
                    <a:pt x="766" y="850"/>
                  </a:lnTo>
                  <a:lnTo>
                    <a:pt x="766" y="907"/>
                  </a:lnTo>
                  <a:lnTo>
                    <a:pt x="992" y="879"/>
                  </a:lnTo>
                  <a:lnTo>
                    <a:pt x="1106" y="907"/>
                  </a:lnTo>
                  <a:lnTo>
                    <a:pt x="1162" y="879"/>
                  </a:lnTo>
                  <a:lnTo>
                    <a:pt x="1134" y="737"/>
                  </a:lnTo>
                  <a:lnTo>
                    <a:pt x="1162" y="737"/>
                  </a:lnTo>
                  <a:lnTo>
                    <a:pt x="1134" y="680"/>
                  </a:lnTo>
                  <a:lnTo>
                    <a:pt x="1162" y="652"/>
                  </a:lnTo>
                  <a:lnTo>
                    <a:pt x="1106" y="624"/>
                  </a:lnTo>
                  <a:lnTo>
                    <a:pt x="1134" y="510"/>
                  </a:lnTo>
                  <a:lnTo>
                    <a:pt x="1134" y="397"/>
                  </a:lnTo>
                  <a:lnTo>
                    <a:pt x="1077" y="369"/>
                  </a:lnTo>
                  <a:lnTo>
                    <a:pt x="1134" y="312"/>
                  </a:lnTo>
                  <a:lnTo>
                    <a:pt x="1162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8" name="Freeform 28">
              <a:extLst>
                <a:ext uri="{FF2B5EF4-FFF2-40B4-BE49-F238E27FC236}">
                  <a16:creationId xmlns:a16="http://schemas.microsoft.com/office/drawing/2014/main" id="{4C816FF7-CD0B-4CDE-831A-7426FC4C1A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166"/>
              <a:ext cx="652" cy="765"/>
            </a:xfrm>
            <a:custGeom>
              <a:avLst/>
              <a:gdLst>
                <a:gd name="T0" fmla="*/ 56 w 652"/>
                <a:gd name="T1" fmla="*/ 737 h 765"/>
                <a:gd name="T2" fmla="*/ 28 w 652"/>
                <a:gd name="T3" fmla="*/ 595 h 765"/>
                <a:gd name="T4" fmla="*/ 56 w 652"/>
                <a:gd name="T5" fmla="*/ 595 h 765"/>
                <a:gd name="T6" fmla="*/ 28 w 652"/>
                <a:gd name="T7" fmla="*/ 538 h 765"/>
                <a:gd name="T8" fmla="*/ 56 w 652"/>
                <a:gd name="T9" fmla="*/ 510 h 765"/>
                <a:gd name="T10" fmla="*/ 0 w 652"/>
                <a:gd name="T11" fmla="*/ 482 h 765"/>
                <a:gd name="T12" fmla="*/ 28 w 652"/>
                <a:gd name="T13" fmla="*/ 368 h 765"/>
                <a:gd name="T14" fmla="*/ 255 w 652"/>
                <a:gd name="T15" fmla="*/ 368 h 765"/>
                <a:gd name="T16" fmla="*/ 255 w 652"/>
                <a:gd name="T17" fmla="*/ 198 h 765"/>
                <a:gd name="T18" fmla="*/ 312 w 652"/>
                <a:gd name="T19" fmla="*/ 170 h 765"/>
                <a:gd name="T20" fmla="*/ 340 w 652"/>
                <a:gd name="T21" fmla="*/ 85 h 765"/>
                <a:gd name="T22" fmla="*/ 425 w 652"/>
                <a:gd name="T23" fmla="*/ 0 h 765"/>
                <a:gd name="T24" fmla="*/ 538 w 652"/>
                <a:gd name="T25" fmla="*/ 28 h 765"/>
                <a:gd name="T26" fmla="*/ 567 w 652"/>
                <a:gd name="T27" fmla="*/ 0 h 765"/>
                <a:gd name="T28" fmla="*/ 595 w 652"/>
                <a:gd name="T29" fmla="*/ 56 h 765"/>
                <a:gd name="T30" fmla="*/ 538 w 652"/>
                <a:gd name="T31" fmla="*/ 141 h 765"/>
                <a:gd name="T32" fmla="*/ 567 w 652"/>
                <a:gd name="T33" fmla="*/ 141 h 765"/>
                <a:gd name="T34" fmla="*/ 567 w 652"/>
                <a:gd name="T35" fmla="*/ 198 h 765"/>
                <a:gd name="T36" fmla="*/ 623 w 652"/>
                <a:gd name="T37" fmla="*/ 170 h 765"/>
                <a:gd name="T38" fmla="*/ 623 w 652"/>
                <a:gd name="T39" fmla="*/ 227 h 765"/>
                <a:gd name="T40" fmla="*/ 595 w 652"/>
                <a:gd name="T41" fmla="*/ 255 h 765"/>
                <a:gd name="T42" fmla="*/ 595 w 652"/>
                <a:gd name="T43" fmla="*/ 340 h 765"/>
                <a:gd name="T44" fmla="*/ 652 w 652"/>
                <a:gd name="T45" fmla="*/ 425 h 765"/>
                <a:gd name="T46" fmla="*/ 652 w 652"/>
                <a:gd name="T47" fmla="*/ 567 h 765"/>
                <a:gd name="T48" fmla="*/ 623 w 652"/>
                <a:gd name="T49" fmla="*/ 708 h 765"/>
                <a:gd name="T50" fmla="*/ 510 w 652"/>
                <a:gd name="T51" fmla="*/ 708 h 765"/>
                <a:gd name="T52" fmla="*/ 425 w 652"/>
                <a:gd name="T53" fmla="*/ 765 h 765"/>
                <a:gd name="T54" fmla="*/ 312 w 652"/>
                <a:gd name="T55" fmla="*/ 708 h 765"/>
                <a:gd name="T56" fmla="*/ 255 w 652"/>
                <a:gd name="T57" fmla="*/ 737 h 765"/>
                <a:gd name="T58" fmla="*/ 56 w 652"/>
                <a:gd name="T59" fmla="*/ 73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765">
                  <a:moveTo>
                    <a:pt x="56" y="737"/>
                  </a:moveTo>
                  <a:lnTo>
                    <a:pt x="28" y="595"/>
                  </a:lnTo>
                  <a:lnTo>
                    <a:pt x="56" y="595"/>
                  </a:lnTo>
                  <a:lnTo>
                    <a:pt x="28" y="538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368"/>
                  </a:lnTo>
                  <a:lnTo>
                    <a:pt x="255" y="36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40" y="85"/>
                  </a:lnTo>
                  <a:lnTo>
                    <a:pt x="425" y="0"/>
                  </a:lnTo>
                  <a:lnTo>
                    <a:pt x="538" y="28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538" y="141"/>
                  </a:lnTo>
                  <a:lnTo>
                    <a:pt x="567" y="141"/>
                  </a:lnTo>
                  <a:lnTo>
                    <a:pt x="567" y="198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95" y="255"/>
                  </a:lnTo>
                  <a:lnTo>
                    <a:pt x="595" y="340"/>
                  </a:lnTo>
                  <a:lnTo>
                    <a:pt x="652" y="425"/>
                  </a:lnTo>
                  <a:lnTo>
                    <a:pt x="652" y="567"/>
                  </a:lnTo>
                  <a:lnTo>
                    <a:pt x="623" y="708"/>
                  </a:lnTo>
                  <a:lnTo>
                    <a:pt x="510" y="708"/>
                  </a:lnTo>
                  <a:lnTo>
                    <a:pt x="425" y="765"/>
                  </a:lnTo>
                  <a:lnTo>
                    <a:pt x="312" y="708"/>
                  </a:lnTo>
                  <a:lnTo>
                    <a:pt x="255" y="737"/>
                  </a:lnTo>
                  <a:lnTo>
                    <a:pt x="56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89" name="Freeform 29">
              <a:extLst>
                <a:ext uri="{FF2B5EF4-FFF2-40B4-BE49-F238E27FC236}">
                  <a16:creationId xmlns:a16="http://schemas.microsoft.com/office/drawing/2014/main" id="{597C0618-C360-4653-81EF-6FDD23215C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2996"/>
              <a:ext cx="369" cy="538"/>
            </a:xfrm>
            <a:custGeom>
              <a:avLst/>
              <a:gdLst>
                <a:gd name="T0" fmla="*/ 85 w 369"/>
                <a:gd name="T1" fmla="*/ 28 h 538"/>
                <a:gd name="T2" fmla="*/ 57 w 369"/>
                <a:gd name="T3" fmla="*/ 340 h 538"/>
                <a:gd name="T4" fmla="*/ 0 w 369"/>
                <a:gd name="T5" fmla="*/ 397 h 538"/>
                <a:gd name="T6" fmla="*/ 57 w 369"/>
                <a:gd name="T7" fmla="*/ 425 h 538"/>
                <a:gd name="T8" fmla="*/ 57 w 369"/>
                <a:gd name="T9" fmla="*/ 538 h 538"/>
                <a:gd name="T10" fmla="*/ 284 w 369"/>
                <a:gd name="T11" fmla="*/ 538 h 538"/>
                <a:gd name="T12" fmla="*/ 284 w 369"/>
                <a:gd name="T13" fmla="*/ 368 h 538"/>
                <a:gd name="T14" fmla="*/ 341 w 369"/>
                <a:gd name="T15" fmla="*/ 340 h 538"/>
                <a:gd name="T16" fmla="*/ 369 w 369"/>
                <a:gd name="T17" fmla="*/ 255 h 538"/>
                <a:gd name="T18" fmla="*/ 312 w 369"/>
                <a:gd name="T19" fmla="*/ 226 h 538"/>
                <a:gd name="T20" fmla="*/ 341 w 369"/>
                <a:gd name="T21" fmla="*/ 113 h 538"/>
                <a:gd name="T22" fmla="*/ 284 w 369"/>
                <a:gd name="T23" fmla="*/ 113 h 538"/>
                <a:gd name="T24" fmla="*/ 284 w 369"/>
                <a:gd name="T25" fmla="*/ 56 h 538"/>
                <a:gd name="T26" fmla="*/ 199 w 369"/>
                <a:gd name="T27" fmla="*/ 0 h 538"/>
                <a:gd name="T28" fmla="*/ 85 w 369"/>
                <a:gd name="T29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538">
                  <a:moveTo>
                    <a:pt x="85" y="28"/>
                  </a:moveTo>
                  <a:lnTo>
                    <a:pt x="57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57" y="538"/>
                  </a:lnTo>
                  <a:lnTo>
                    <a:pt x="284" y="538"/>
                  </a:lnTo>
                  <a:lnTo>
                    <a:pt x="284" y="368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12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0" name="Freeform 30">
              <a:extLst>
                <a:ext uri="{FF2B5EF4-FFF2-40B4-BE49-F238E27FC236}">
                  <a16:creationId xmlns:a16="http://schemas.microsoft.com/office/drawing/2014/main" id="{D006FEE2-66BB-4C78-9DB3-CE41ED17D4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230"/>
              <a:ext cx="453" cy="822"/>
            </a:xfrm>
            <a:custGeom>
              <a:avLst/>
              <a:gdLst>
                <a:gd name="T0" fmla="*/ 113 w 453"/>
                <a:gd name="T1" fmla="*/ 29 h 822"/>
                <a:gd name="T2" fmla="*/ 113 w 453"/>
                <a:gd name="T3" fmla="*/ 142 h 822"/>
                <a:gd name="T4" fmla="*/ 28 w 453"/>
                <a:gd name="T5" fmla="*/ 227 h 822"/>
                <a:gd name="T6" fmla="*/ 28 w 453"/>
                <a:gd name="T7" fmla="*/ 340 h 822"/>
                <a:gd name="T8" fmla="*/ 85 w 453"/>
                <a:gd name="T9" fmla="*/ 425 h 822"/>
                <a:gd name="T10" fmla="*/ 0 w 453"/>
                <a:gd name="T11" fmla="*/ 652 h 822"/>
                <a:gd name="T12" fmla="*/ 56 w 453"/>
                <a:gd name="T13" fmla="*/ 766 h 822"/>
                <a:gd name="T14" fmla="*/ 56 w 453"/>
                <a:gd name="T15" fmla="*/ 794 h 822"/>
                <a:gd name="T16" fmla="*/ 170 w 453"/>
                <a:gd name="T17" fmla="*/ 766 h 822"/>
                <a:gd name="T18" fmla="*/ 255 w 453"/>
                <a:gd name="T19" fmla="*/ 822 h 822"/>
                <a:gd name="T20" fmla="*/ 283 w 453"/>
                <a:gd name="T21" fmla="*/ 766 h 822"/>
                <a:gd name="T22" fmla="*/ 340 w 453"/>
                <a:gd name="T23" fmla="*/ 766 h 822"/>
                <a:gd name="T24" fmla="*/ 340 w 453"/>
                <a:gd name="T25" fmla="*/ 681 h 822"/>
                <a:gd name="T26" fmla="*/ 368 w 453"/>
                <a:gd name="T27" fmla="*/ 454 h 822"/>
                <a:gd name="T28" fmla="*/ 283 w 453"/>
                <a:gd name="T29" fmla="*/ 255 h 822"/>
                <a:gd name="T30" fmla="*/ 340 w 453"/>
                <a:gd name="T31" fmla="*/ 284 h 822"/>
                <a:gd name="T32" fmla="*/ 340 w 453"/>
                <a:gd name="T33" fmla="*/ 199 h 822"/>
                <a:gd name="T34" fmla="*/ 453 w 453"/>
                <a:gd name="T35" fmla="*/ 57 h 822"/>
                <a:gd name="T36" fmla="*/ 255 w 453"/>
                <a:gd name="T37" fmla="*/ 0 h 822"/>
                <a:gd name="T38" fmla="*/ 170 w 453"/>
                <a:gd name="T39" fmla="*/ 29 h 822"/>
                <a:gd name="T40" fmla="*/ 113 w 453"/>
                <a:gd name="T41" fmla="*/ 2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822">
                  <a:moveTo>
                    <a:pt x="113" y="29"/>
                  </a:moveTo>
                  <a:lnTo>
                    <a:pt x="113" y="142"/>
                  </a:lnTo>
                  <a:lnTo>
                    <a:pt x="28" y="227"/>
                  </a:lnTo>
                  <a:lnTo>
                    <a:pt x="28" y="340"/>
                  </a:lnTo>
                  <a:lnTo>
                    <a:pt x="85" y="425"/>
                  </a:lnTo>
                  <a:lnTo>
                    <a:pt x="0" y="652"/>
                  </a:lnTo>
                  <a:lnTo>
                    <a:pt x="56" y="766"/>
                  </a:lnTo>
                  <a:lnTo>
                    <a:pt x="56" y="794"/>
                  </a:lnTo>
                  <a:lnTo>
                    <a:pt x="170" y="766"/>
                  </a:lnTo>
                  <a:lnTo>
                    <a:pt x="255" y="822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40" y="681"/>
                  </a:lnTo>
                  <a:lnTo>
                    <a:pt x="368" y="454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40" y="199"/>
                  </a:lnTo>
                  <a:lnTo>
                    <a:pt x="453" y="57"/>
                  </a:lnTo>
                  <a:lnTo>
                    <a:pt x="255" y="0"/>
                  </a:lnTo>
                  <a:lnTo>
                    <a:pt x="170" y="29"/>
                  </a:lnTo>
                  <a:lnTo>
                    <a:pt x="113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1" name="Freeform 31">
              <a:extLst>
                <a:ext uri="{FF2B5EF4-FFF2-40B4-BE49-F238E27FC236}">
                  <a16:creationId xmlns:a16="http://schemas.microsoft.com/office/drawing/2014/main" id="{25A62AE3-6CC4-435D-8412-FF6B6F2994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510"/>
            </a:xfrm>
            <a:custGeom>
              <a:avLst/>
              <a:gdLst>
                <a:gd name="T0" fmla="*/ 0 w 567"/>
                <a:gd name="T1" fmla="*/ 255 h 510"/>
                <a:gd name="T2" fmla="*/ 57 w 567"/>
                <a:gd name="T3" fmla="*/ 482 h 510"/>
                <a:gd name="T4" fmla="*/ 114 w 567"/>
                <a:gd name="T5" fmla="*/ 482 h 510"/>
                <a:gd name="T6" fmla="*/ 199 w 567"/>
                <a:gd name="T7" fmla="*/ 453 h 510"/>
                <a:gd name="T8" fmla="*/ 397 w 567"/>
                <a:gd name="T9" fmla="*/ 510 h 510"/>
                <a:gd name="T10" fmla="*/ 567 w 567"/>
                <a:gd name="T11" fmla="*/ 368 h 510"/>
                <a:gd name="T12" fmla="*/ 511 w 567"/>
                <a:gd name="T13" fmla="*/ 85 h 510"/>
                <a:gd name="T14" fmla="*/ 397 w 567"/>
                <a:gd name="T15" fmla="*/ 0 h 510"/>
                <a:gd name="T16" fmla="*/ 341 w 567"/>
                <a:gd name="T17" fmla="*/ 56 h 510"/>
                <a:gd name="T18" fmla="*/ 341 w 567"/>
                <a:gd name="T19" fmla="*/ 141 h 510"/>
                <a:gd name="T20" fmla="*/ 227 w 567"/>
                <a:gd name="T21" fmla="*/ 198 h 510"/>
                <a:gd name="T22" fmla="*/ 142 w 567"/>
                <a:gd name="T23" fmla="*/ 198 h 510"/>
                <a:gd name="T24" fmla="*/ 85 w 567"/>
                <a:gd name="T25" fmla="*/ 283 h 510"/>
                <a:gd name="T26" fmla="*/ 0 w 567"/>
                <a:gd name="T27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510">
                  <a:moveTo>
                    <a:pt x="0" y="255"/>
                  </a:moveTo>
                  <a:lnTo>
                    <a:pt x="57" y="482"/>
                  </a:lnTo>
                  <a:lnTo>
                    <a:pt x="114" y="482"/>
                  </a:lnTo>
                  <a:lnTo>
                    <a:pt x="199" y="453"/>
                  </a:lnTo>
                  <a:lnTo>
                    <a:pt x="397" y="510"/>
                  </a:lnTo>
                  <a:lnTo>
                    <a:pt x="567" y="368"/>
                  </a:lnTo>
                  <a:lnTo>
                    <a:pt x="511" y="85"/>
                  </a:lnTo>
                  <a:lnTo>
                    <a:pt x="397" y="0"/>
                  </a:lnTo>
                  <a:lnTo>
                    <a:pt x="341" y="56"/>
                  </a:lnTo>
                  <a:lnTo>
                    <a:pt x="341" y="141"/>
                  </a:lnTo>
                  <a:lnTo>
                    <a:pt x="227" y="198"/>
                  </a:lnTo>
                  <a:lnTo>
                    <a:pt x="142" y="198"/>
                  </a:lnTo>
                  <a:lnTo>
                    <a:pt x="85" y="283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2" name="Freeform 32">
              <a:extLst>
                <a:ext uri="{FF2B5EF4-FFF2-40B4-BE49-F238E27FC236}">
                  <a16:creationId xmlns:a16="http://schemas.microsoft.com/office/drawing/2014/main" id="{A38FADF0-2D50-463E-87E9-CFAE1659CD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287"/>
              <a:ext cx="510" cy="709"/>
            </a:xfrm>
            <a:custGeom>
              <a:avLst/>
              <a:gdLst>
                <a:gd name="T0" fmla="*/ 170 w 510"/>
                <a:gd name="T1" fmla="*/ 0 h 709"/>
                <a:gd name="T2" fmla="*/ 227 w 510"/>
                <a:gd name="T3" fmla="*/ 57 h 709"/>
                <a:gd name="T4" fmla="*/ 454 w 510"/>
                <a:gd name="T5" fmla="*/ 28 h 709"/>
                <a:gd name="T6" fmla="*/ 454 w 510"/>
                <a:gd name="T7" fmla="*/ 85 h 709"/>
                <a:gd name="T8" fmla="*/ 482 w 510"/>
                <a:gd name="T9" fmla="*/ 85 h 709"/>
                <a:gd name="T10" fmla="*/ 454 w 510"/>
                <a:gd name="T11" fmla="*/ 198 h 709"/>
                <a:gd name="T12" fmla="*/ 425 w 510"/>
                <a:gd name="T13" fmla="*/ 255 h 709"/>
                <a:gd name="T14" fmla="*/ 454 w 510"/>
                <a:gd name="T15" fmla="*/ 340 h 709"/>
                <a:gd name="T16" fmla="*/ 425 w 510"/>
                <a:gd name="T17" fmla="*/ 425 h 709"/>
                <a:gd name="T18" fmla="*/ 369 w 510"/>
                <a:gd name="T19" fmla="*/ 425 h 709"/>
                <a:gd name="T20" fmla="*/ 454 w 510"/>
                <a:gd name="T21" fmla="*/ 482 h 709"/>
                <a:gd name="T22" fmla="*/ 510 w 510"/>
                <a:gd name="T23" fmla="*/ 567 h 709"/>
                <a:gd name="T24" fmla="*/ 454 w 510"/>
                <a:gd name="T25" fmla="*/ 595 h 709"/>
                <a:gd name="T26" fmla="*/ 425 w 510"/>
                <a:gd name="T27" fmla="*/ 624 h 709"/>
                <a:gd name="T28" fmla="*/ 397 w 510"/>
                <a:gd name="T29" fmla="*/ 680 h 709"/>
                <a:gd name="T30" fmla="*/ 369 w 510"/>
                <a:gd name="T31" fmla="*/ 652 h 709"/>
                <a:gd name="T32" fmla="*/ 369 w 510"/>
                <a:gd name="T33" fmla="*/ 567 h 709"/>
                <a:gd name="T34" fmla="*/ 312 w 510"/>
                <a:gd name="T35" fmla="*/ 539 h 709"/>
                <a:gd name="T36" fmla="*/ 199 w 510"/>
                <a:gd name="T37" fmla="*/ 510 h 709"/>
                <a:gd name="T38" fmla="*/ 199 w 510"/>
                <a:gd name="T39" fmla="*/ 567 h 709"/>
                <a:gd name="T40" fmla="*/ 114 w 510"/>
                <a:gd name="T41" fmla="*/ 539 h 709"/>
                <a:gd name="T42" fmla="*/ 57 w 510"/>
                <a:gd name="T43" fmla="*/ 709 h 709"/>
                <a:gd name="T44" fmla="*/ 85 w 510"/>
                <a:gd name="T45" fmla="*/ 397 h 709"/>
                <a:gd name="T46" fmla="*/ 0 w 510"/>
                <a:gd name="T47" fmla="*/ 198 h 709"/>
                <a:gd name="T48" fmla="*/ 57 w 510"/>
                <a:gd name="T49" fmla="*/ 227 h 709"/>
                <a:gd name="T50" fmla="*/ 57 w 510"/>
                <a:gd name="T51" fmla="*/ 142 h 709"/>
                <a:gd name="T52" fmla="*/ 170 w 510"/>
                <a:gd name="T5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170" y="0"/>
                  </a:moveTo>
                  <a:lnTo>
                    <a:pt x="227" y="57"/>
                  </a:lnTo>
                  <a:lnTo>
                    <a:pt x="454" y="28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54" y="198"/>
                  </a:lnTo>
                  <a:lnTo>
                    <a:pt x="425" y="255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454" y="482"/>
                  </a:lnTo>
                  <a:lnTo>
                    <a:pt x="510" y="567"/>
                  </a:lnTo>
                  <a:lnTo>
                    <a:pt x="454" y="595"/>
                  </a:lnTo>
                  <a:lnTo>
                    <a:pt x="425" y="624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69" y="567"/>
                  </a:lnTo>
                  <a:lnTo>
                    <a:pt x="312" y="539"/>
                  </a:lnTo>
                  <a:lnTo>
                    <a:pt x="199" y="510"/>
                  </a:lnTo>
                  <a:lnTo>
                    <a:pt x="199" y="567"/>
                  </a:lnTo>
                  <a:lnTo>
                    <a:pt x="114" y="539"/>
                  </a:lnTo>
                  <a:lnTo>
                    <a:pt x="57" y="709"/>
                  </a:lnTo>
                  <a:lnTo>
                    <a:pt x="85" y="397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17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3" name="Freeform 33">
              <a:extLst>
                <a:ext uri="{FF2B5EF4-FFF2-40B4-BE49-F238E27FC236}">
                  <a16:creationId xmlns:a16="http://schemas.microsoft.com/office/drawing/2014/main" id="{EBAF09BA-27DA-4591-8014-AE66AFFBA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1720"/>
              <a:ext cx="511" cy="1049"/>
            </a:xfrm>
            <a:custGeom>
              <a:avLst/>
              <a:gdLst>
                <a:gd name="T0" fmla="*/ 255 w 511"/>
                <a:gd name="T1" fmla="*/ 992 h 1049"/>
                <a:gd name="T2" fmla="*/ 369 w 511"/>
                <a:gd name="T3" fmla="*/ 1049 h 1049"/>
                <a:gd name="T4" fmla="*/ 426 w 511"/>
                <a:gd name="T5" fmla="*/ 1049 h 1049"/>
                <a:gd name="T6" fmla="*/ 454 w 511"/>
                <a:gd name="T7" fmla="*/ 935 h 1049"/>
                <a:gd name="T8" fmla="*/ 511 w 511"/>
                <a:gd name="T9" fmla="*/ 794 h 1049"/>
                <a:gd name="T10" fmla="*/ 454 w 511"/>
                <a:gd name="T11" fmla="*/ 624 h 1049"/>
                <a:gd name="T12" fmla="*/ 482 w 511"/>
                <a:gd name="T13" fmla="*/ 567 h 1049"/>
                <a:gd name="T14" fmla="*/ 454 w 511"/>
                <a:gd name="T15" fmla="*/ 510 h 1049"/>
                <a:gd name="T16" fmla="*/ 454 w 511"/>
                <a:gd name="T17" fmla="*/ 425 h 1049"/>
                <a:gd name="T18" fmla="*/ 426 w 511"/>
                <a:gd name="T19" fmla="*/ 397 h 1049"/>
                <a:gd name="T20" fmla="*/ 426 w 511"/>
                <a:gd name="T21" fmla="*/ 312 h 1049"/>
                <a:gd name="T22" fmla="*/ 397 w 511"/>
                <a:gd name="T23" fmla="*/ 283 h 1049"/>
                <a:gd name="T24" fmla="*/ 426 w 511"/>
                <a:gd name="T25" fmla="*/ 198 h 1049"/>
                <a:gd name="T26" fmla="*/ 369 w 511"/>
                <a:gd name="T27" fmla="*/ 28 h 1049"/>
                <a:gd name="T28" fmla="*/ 340 w 511"/>
                <a:gd name="T29" fmla="*/ 0 h 1049"/>
                <a:gd name="T30" fmla="*/ 227 w 511"/>
                <a:gd name="T31" fmla="*/ 57 h 1049"/>
                <a:gd name="T32" fmla="*/ 227 w 511"/>
                <a:gd name="T33" fmla="*/ 113 h 1049"/>
                <a:gd name="T34" fmla="*/ 114 w 511"/>
                <a:gd name="T35" fmla="*/ 142 h 1049"/>
                <a:gd name="T36" fmla="*/ 170 w 511"/>
                <a:gd name="T37" fmla="*/ 425 h 1049"/>
                <a:gd name="T38" fmla="*/ 0 w 511"/>
                <a:gd name="T39" fmla="*/ 567 h 1049"/>
                <a:gd name="T40" fmla="*/ 57 w 511"/>
                <a:gd name="T41" fmla="*/ 624 h 1049"/>
                <a:gd name="T42" fmla="*/ 284 w 511"/>
                <a:gd name="T43" fmla="*/ 595 h 1049"/>
                <a:gd name="T44" fmla="*/ 284 w 511"/>
                <a:gd name="T45" fmla="*/ 652 h 1049"/>
                <a:gd name="T46" fmla="*/ 312 w 511"/>
                <a:gd name="T47" fmla="*/ 652 h 1049"/>
                <a:gd name="T48" fmla="*/ 284 w 511"/>
                <a:gd name="T49" fmla="*/ 765 h 1049"/>
                <a:gd name="T50" fmla="*/ 255 w 511"/>
                <a:gd name="T51" fmla="*/ 822 h 1049"/>
                <a:gd name="T52" fmla="*/ 284 w 511"/>
                <a:gd name="T53" fmla="*/ 907 h 1049"/>
                <a:gd name="T54" fmla="*/ 255 w 511"/>
                <a:gd name="T55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049">
                  <a:moveTo>
                    <a:pt x="255" y="992"/>
                  </a:moveTo>
                  <a:lnTo>
                    <a:pt x="369" y="1049"/>
                  </a:lnTo>
                  <a:lnTo>
                    <a:pt x="426" y="1049"/>
                  </a:lnTo>
                  <a:lnTo>
                    <a:pt x="454" y="935"/>
                  </a:lnTo>
                  <a:lnTo>
                    <a:pt x="511" y="794"/>
                  </a:lnTo>
                  <a:lnTo>
                    <a:pt x="454" y="624"/>
                  </a:lnTo>
                  <a:lnTo>
                    <a:pt x="482" y="567"/>
                  </a:lnTo>
                  <a:lnTo>
                    <a:pt x="454" y="510"/>
                  </a:lnTo>
                  <a:lnTo>
                    <a:pt x="454" y="425"/>
                  </a:lnTo>
                  <a:lnTo>
                    <a:pt x="426" y="397"/>
                  </a:lnTo>
                  <a:lnTo>
                    <a:pt x="426" y="312"/>
                  </a:lnTo>
                  <a:lnTo>
                    <a:pt x="397" y="283"/>
                  </a:lnTo>
                  <a:lnTo>
                    <a:pt x="426" y="198"/>
                  </a:lnTo>
                  <a:lnTo>
                    <a:pt x="369" y="28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14" y="142"/>
                  </a:lnTo>
                  <a:lnTo>
                    <a:pt x="170" y="425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284" y="595"/>
                  </a:lnTo>
                  <a:lnTo>
                    <a:pt x="284" y="652"/>
                  </a:lnTo>
                  <a:lnTo>
                    <a:pt x="312" y="652"/>
                  </a:lnTo>
                  <a:lnTo>
                    <a:pt x="284" y="765"/>
                  </a:lnTo>
                  <a:lnTo>
                    <a:pt x="255" y="822"/>
                  </a:lnTo>
                  <a:lnTo>
                    <a:pt x="284" y="907"/>
                  </a:lnTo>
                  <a:lnTo>
                    <a:pt x="255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4" name="Freeform 34">
              <a:extLst>
                <a:ext uri="{FF2B5EF4-FFF2-40B4-BE49-F238E27FC236}">
                  <a16:creationId xmlns:a16="http://schemas.microsoft.com/office/drawing/2014/main" id="{46A53D93-0A71-40A6-8414-FB7E120E99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38"/>
              <a:ext cx="907" cy="822"/>
            </a:xfrm>
            <a:custGeom>
              <a:avLst/>
              <a:gdLst>
                <a:gd name="T0" fmla="*/ 907 w 907"/>
                <a:gd name="T1" fmla="*/ 482 h 822"/>
                <a:gd name="T2" fmla="*/ 794 w 907"/>
                <a:gd name="T3" fmla="*/ 539 h 822"/>
                <a:gd name="T4" fmla="*/ 794 w 907"/>
                <a:gd name="T5" fmla="*/ 595 h 822"/>
                <a:gd name="T6" fmla="*/ 681 w 907"/>
                <a:gd name="T7" fmla="*/ 624 h 822"/>
                <a:gd name="T8" fmla="*/ 567 w 907"/>
                <a:gd name="T9" fmla="*/ 539 h 822"/>
                <a:gd name="T10" fmla="*/ 511 w 907"/>
                <a:gd name="T11" fmla="*/ 595 h 822"/>
                <a:gd name="T12" fmla="*/ 511 w 907"/>
                <a:gd name="T13" fmla="*/ 680 h 822"/>
                <a:gd name="T14" fmla="*/ 397 w 907"/>
                <a:gd name="T15" fmla="*/ 737 h 822"/>
                <a:gd name="T16" fmla="*/ 312 w 907"/>
                <a:gd name="T17" fmla="*/ 737 h 822"/>
                <a:gd name="T18" fmla="*/ 255 w 907"/>
                <a:gd name="T19" fmla="*/ 822 h 822"/>
                <a:gd name="T20" fmla="*/ 170 w 907"/>
                <a:gd name="T21" fmla="*/ 794 h 822"/>
                <a:gd name="T22" fmla="*/ 142 w 907"/>
                <a:gd name="T23" fmla="*/ 765 h 822"/>
                <a:gd name="T24" fmla="*/ 199 w 907"/>
                <a:gd name="T25" fmla="*/ 652 h 822"/>
                <a:gd name="T26" fmla="*/ 199 w 907"/>
                <a:gd name="T27" fmla="*/ 539 h 822"/>
                <a:gd name="T28" fmla="*/ 29 w 907"/>
                <a:gd name="T29" fmla="*/ 482 h 822"/>
                <a:gd name="T30" fmla="*/ 0 w 907"/>
                <a:gd name="T31" fmla="*/ 425 h 822"/>
                <a:gd name="T32" fmla="*/ 85 w 907"/>
                <a:gd name="T33" fmla="*/ 397 h 822"/>
                <a:gd name="T34" fmla="*/ 170 w 907"/>
                <a:gd name="T35" fmla="*/ 397 h 822"/>
                <a:gd name="T36" fmla="*/ 199 w 907"/>
                <a:gd name="T37" fmla="*/ 340 h 822"/>
                <a:gd name="T38" fmla="*/ 255 w 907"/>
                <a:gd name="T39" fmla="*/ 255 h 822"/>
                <a:gd name="T40" fmla="*/ 312 w 907"/>
                <a:gd name="T41" fmla="*/ 255 h 822"/>
                <a:gd name="T42" fmla="*/ 369 w 907"/>
                <a:gd name="T43" fmla="*/ 113 h 822"/>
                <a:gd name="T44" fmla="*/ 482 w 907"/>
                <a:gd name="T45" fmla="*/ 113 h 822"/>
                <a:gd name="T46" fmla="*/ 511 w 907"/>
                <a:gd name="T47" fmla="*/ 0 h 822"/>
                <a:gd name="T48" fmla="*/ 624 w 907"/>
                <a:gd name="T49" fmla="*/ 85 h 822"/>
                <a:gd name="T50" fmla="*/ 624 w 907"/>
                <a:gd name="T51" fmla="*/ 142 h 822"/>
                <a:gd name="T52" fmla="*/ 822 w 907"/>
                <a:gd name="T53" fmla="*/ 312 h 822"/>
                <a:gd name="T54" fmla="*/ 851 w 907"/>
                <a:gd name="T55" fmla="*/ 369 h 822"/>
                <a:gd name="T56" fmla="*/ 907 w 907"/>
                <a:gd name="T57" fmla="*/ 397 h 822"/>
                <a:gd name="T58" fmla="*/ 879 w 907"/>
                <a:gd name="T59" fmla="*/ 454 h 822"/>
                <a:gd name="T60" fmla="*/ 907 w 907"/>
                <a:gd name="T61" fmla="*/ 48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822">
                  <a:moveTo>
                    <a:pt x="907" y="482"/>
                  </a:moveTo>
                  <a:lnTo>
                    <a:pt x="794" y="539"/>
                  </a:lnTo>
                  <a:lnTo>
                    <a:pt x="794" y="595"/>
                  </a:lnTo>
                  <a:lnTo>
                    <a:pt x="681" y="624"/>
                  </a:lnTo>
                  <a:lnTo>
                    <a:pt x="567" y="539"/>
                  </a:lnTo>
                  <a:lnTo>
                    <a:pt x="511" y="595"/>
                  </a:lnTo>
                  <a:lnTo>
                    <a:pt x="511" y="680"/>
                  </a:lnTo>
                  <a:lnTo>
                    <a:pt x="397" y="737"/>
                  </a:lnTo>
                  <a:lnTo>
                    <a:pt x="312" y="737"/>
                  </a:lnTo>
                  <a:lnTo>
                    <a:pt x="255" y="822"/>
                  </a:lnTo>
                  <a:lnTo>
                    <a:pt x="170" y="794"/>
                  </a:lnTo>
                  <a:lnTo>
                    <a:pt x="142" y="765"/>
                  </a:lnTo>
                  <a:lnTo>
                    <a:pt x="199" y="652"/>
                  </a:lnTo>
                  <a:lnTo>
                    <a:pt x="199" y="539"/>
                  </a:lnTo>
                  <a:lnTo>
                    <a:pt x="29" y="482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69" y="113"/>
                  </a:lnTo>
                  <a:lnTo>
                    <a:pt x="482" y="113"/>
                  </a:lnTo>
                  <a:lnTo>
                    <a:pt x="511" y="0"/>
                  </a:lnTo>
                  <a:lnTo>
                    <a:pt x="624" y="85"/>
                  </a:lnTo>
                  <a:lnTo>
                    <a:pt x="624" y="142"/>
                  </a:lnTo>
                  <a:lnTo>
                    <a:pt x="822" y="312"/>
                  </a:lnTo>
                  <a:lnTo>
                    <a:pt x="851" y="369"/>
                  </a:lnTo>
                  <a:lnTo>
                    <a:pt x="907" y="397"/>
                  </a:lnTo>
                  <a:lnTo>
                    <a:pt x="879" y="454"/>
                  </a:lnTo>
                  <a:lnTo>
                    <a:pt x="907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5" name="Freeform 35">
              <a:extLst>
                <a:ext uri="{FF2B5EF4-FFF2-40B4-BE49-F238E27FC236}">
                  <a16:creationId xmlns:a16="http://schemas.microsoft.com/office/drawing/2014/main" id="{BC1DCED9-E388-4994-9AC1-48182E2CF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869"/>
              <a:ext cx="709" cy="794"/>
            </a:xfrm>
            <a:custGeom>
              <a:avLst/>
              <a:gdLst>
                <a:gd name="T0" fmla="*/ 0 w 709"/>
                <a:gd name="T1" fmla="*/ 624 h 794"/>
                <a:gd name="T2" fmla="*/ 85 w 709"/>
                <a:gd name="T3" fmla="*/ 709 h 794"/>
                <a:gd name="T4" fmla="*/ 198 w 709"/>
                <a:gd name="T5" fmla="*/ 794 h 794"/>
                <a:gd name="T6" fmla="*/ 283 w 709"/>
                <a:gd name="T7" fmla="*/ 766 h 794"/>
                <a:gd name="T8" fmla="*/ 368 w 709"/>
                <a:gd name="T9" fmla="*/ 766 h 794"/>
                <a:gd name="T10" fmla="*/ 397 w 709"/>
                <a:gd name="T11" fmla="*/ 709 h 794"/>
                <a:gd name="T12" fmla="*/ 453 w 709"/>
                <a:gd name="T13" fmla="*/ 624 h 794"/>
                <a:gd name="T14" fmla="*/ 510 w 709"/>
                <a:gd name="T15" fmla="*/ 624 h 794"/>
                <a:gd name="T16" fmla="*/ 567 w 709"/>
                <a:gd name="T17" fmla="*/ 482 h 794"/>
                <a:gd name="T18" fmla="*/ 680 w 709"/>
                <a:gd name="T19" fmla="*/ 482 h 794"/>
                <a:gd name="T20" fmla="*/ 709 w 709"/>
                <a:gd name="T21" fmla="*/ 369 h 794"/>
                <a:gd name="T22" fmla="*/ 680 w 709"/>
                <a:gd name="T23" fmla="*/ 284 h 794"/>
                <a:gd name="T24" fmla="*/ 595 w 709"/>
                <a:gd name="T25" fmla="*/ 256 h 794"/>
                <a:gd name="T26" fmla="*/ 595 w 709"/>
                <a:gd name="T27" fmla="*/ 199 h 794"/>
                <a:gd name="T28" fmla="*/ 567 w 709"/>
                <a:gd name="T29" fmla="*/ 199 h 794"/>
                <a:gd name="T30" fmla="*/ 538 w 709"/>
                <a:gd name="T31" fmla="*/ 142 h 794"/>
                <a:gd name="T32" fmla="*/ 510 w 709"/>
                <a:gd name="T33" fmla="*/ 171 h 794"/>
                <a:gd name="T34" fmla="*/ 340 w 709"/>
                <a:gd name="T35" fmla="*/ 57 h 794"/>
                <a:gd name="T36" fmla="*/ 255 w 709"/>
                <a:gd name="T37" fmla="*/ 0 h 794"/>
                <a:gd name="T38" fmla="*/ 227 w 709"/>
                <a:gd name="T39" fmla="*/ 57 h 794"/>
                <a:gd name="T40" fmla="*/ 142 w 709"/>
                <a:gd name="T41" fmla="*/ 85 h 794"/>
                <a:gd name="T42" fmla="*/ 85 w 709"/>
                <a:gd name="T43" fmla="*/ 199 h 794"/>
                <a:gd name="T44" fmla="*/ 57 w 709"/>
                <a:gd name="T45" fmla="*/ 284 h 794"/>
                <a:gd name="T46" fmla="*/ 85 w 709"/>
                <a:gd name="T47" fmla="*/ 397 h 794"/>
                <a:gd name="T48" fmla="*/ 113 w 709"/>
                <a:gd name="T49" fmla="*/ 397 h 794"/>
                <a:gd name="T50" fmla="*/ 142 w 709"/>
                <a:gd name="T51" fmla="*/ 482 h 794"/>
                <a:gd name="T52" fmla="*/ 113 w 709"/>
                <a:gd name="T53" fmla="*/ 482 h 794"/>
                <a:gd name="T54" fmla="*/ 85 w 709"/>
                <a:gd name="T55" fmla="*/ 454 h 794"/>
                <a:gd name="T56" fmla="*/ 0 w 709"/>
                <a:gd name="T57" fmla="*/ 539 h 794"/>
                <a:gd name="T58" fmla="*/ 28 w 709"/>
                <a:gd name="T59" fmla="*/ 624 h 794"/>
                <a:gd name="T60" fmla="*/ 0 w 709"/>
                <a:gd name="T61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794">
                  <a:moveTo>
                    <a:pt x="0" y="624"/>
                  </a:moveTo>
                  <a:lnTo>
                    <a:pt x="85" y="709"/>
                  </a:lnTo>
                  <a:lnTo>
                    <a:pt x="198" y="794"/>
                  </a:lnTo>
                  <a:lnTo>
                    <a:pt x="283" y="766"/>
                  </a:lnTo>
                  <a:lnTo>
                    <a:pt x="368" y="766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67" y="482"/>
                  </a:lnTo>
                  <a:lnTo>
                    <a:pt x="680" y="482"/>
                  </a:lnTo>
                  <a:lnTo>
                    <a:pt x="709" y="369"/>
                  </a:lnTo>
                  <a:lnTo>
                    <a:pt x="680" y="284"/>
                  </a:lnTo>
                  <a:lnTo>
                    <a:pt x="595" y="256"/>
                  </a:lnTo>
                  <a:lnTo>
                    <a:pt x="595" y="199"/>
                  </a:lnTo>
                  <a:lnTo>
                    <a:pt x="567" y="199"/>
                  </a:lnTo>
                  <a:lnTo>
                    <a:pt x="538" y="142"/>
                  </a:lnTo>
                  <a:lnTo>
                    <a:pt x="510" y="171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42" y="85"/>
                  </a:lnTo>
                  <a:lnTo>
                    <a:pt x="85" y="199"/>
                  </a:lnTo>
                  <a:lnTo>
                    <a:pt x="57" y="28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82"/>
                  </a:lnTo>
                  <a:lnTo>
                    <a:pt x="113" y="482"/>
                  </a:lnTo>
                  <a:lnTo>
                    <a:pt x="85" y="454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6" name="Freeform 36">
              <a:extLst>
                <a:ext uri="{FF2B5EF4-FFF2-40B4-BE49-F238E27FC236}">
                  <a16:creationId xmlns:a16="http://schemas.microsoft.com/office/drawing/2014/main" id="{2595CE41-D0A0-4568-9FB9-FE05A6CD3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210"/>
              <a:ext cx="596" cy="623"/>
            </a:xfrm>
            <a:custGeom>
              <a:avLst/>
              <a:gdLst>
                <a:gd name="T0" fmla="*/ 255 w 596"/>
                <a:gd name="T1" fmla="*/ 0 h 623"/>
                <a:gd name="T2" fmla="*/ 482 w 596"/>
                <a:gd name="T3" fmla="*/ 28 h 623"/>
                <a:gd name="T4" fmla="*/ 511 w 596"/>
                <a:gd name="T5" fmla="*/ 0 h 623"/>
                <a:gd name="T6" fmla="*/ 539 w 596"/>
                <a:gd name="T7" fmla="*/ 56 h 623"/>
                <a:gd name="T8" fmla="*/ 596 w 596"/>
                <a:gd name="T9" fmla="*/ 56 h 623"/>
                <a:gd name="T10" fmla="*/ 596 w 596"/>
                <a:gd name="T11" fmla="*/ 170 h 623"/>
                <a:gd name="T12" fmla="*/ 539 w 596"/>
                <a:gd name="T13" fmla="*/ 226 h 623"/>
                <a:gd name="T14" fmla="*/ 539 w 596"/>
                <a:gd name="T15" fmla="*/ 283 h 623"/>
                <a:gd name="T16" fmla="*/ 482 w 596"/>
                <a:gd name="T17" fmla="*/ 340 h 623"/>
                <a:gd name="T18" fmla="*/ 539 w 596"/>
                <a:gd name="T19" fmla="*/ 482 h 623"/>
                <a:gd name="T20" fmla="*/ 511 w 596"/>
                <a:gd name="T21" fmla="*/ 567 h 623"/>
                <a:gd name="T22" fmla="*/ 369 w 596"/>
                <a:gd name="T23" fmla="*/ 623 h 623"/>
                <a:gd name="T24" fmla="*/ 284 w 596"/>
                <a:gd name="T25" fmla="*/ 567 h 623"/>
                <a:gd name="T26" fmla="*/ 114 w 596"/>
                <a:gd name="T27" fmla="*/ 623 h 623"/>
                <a:gd name="T28" fmla="*/ 0 w 596"/>
                <a:gd name="T29" fmla="*/ 340 h 623"/>
                <a:gd name="T30" fmla="*/ 85 w 596"/>
                <a:gd name="T31" fmla="*/ 340 h 623"/>
                <a:gd name="T32" fmla="*/ 114 w 596"/>
                <a:gd name="T33" fmla="*/ 226 h 623"/>
                <a:gd name="T34" fmla="*/ 170 w 596"/>
                <a:gd name="T35" fmla="*/ 198 h 623"/>
                <a:gd name="T36" fmla="*/ 199 w 596"/>
                <a:gd name="T37" fmla="*/ 113 h 623"/>
                <a:gd name="T38" fmla="*/ 199 w 596"/>
                <a:gd name="T39" fmla="*/ 85 h 623"/>
                <a:gd name="T40" fmla="*/ 255 w 596"/>
                <a:gd name="T41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6" h="623">
                  <a:moveTo>
                    <a:pt x="255" y="0"/>
                  </a:moveTo>
                  <a:lnTo>
                    <a:pt x="482" y="28"/>
                  </a:lnTo>
                  <a:lnTo>
                    <a:pt x="511" y="0"/>
                  </a:lnTo>
                  <a:lnTo>
                    <a:pt x="539" y="56"/>
                  </a:lnTo>
                  <a:lnTo>
                    <a:pt x="596" y="56"/>
                  </a:lnTo>
                  <a:lnTo>
                    <a:pt x="596" y="170"/>
                  </a:lnTo>
                  <a:lnTo>
                    <a:pt x="539" y="226"/>
                  </a:lnTo>
                  <a:lnTo>
                    <a:pt x="539" y="283"/>
                  </a:lnTo>
                  <a:lnTo>
                    <a:pt x="482" y="340"/>
                  </a:lnTo>
                  <a:lnTo>
                    <a:pt x="539" y="482"/>
                  </a:lnTo>
                  <a:lnTo>
                    <a:pt x="511" y="567"/>
                  </a:lnTo>
                  <a:lnTo>
                    <a:pt x="369" y="623"/>
                  </a:lnTo>
                  <a:lnTo>
                    <a:pt x="284" y="567"/>
                  </a:lnTo>
                  <a:lnTo>
                    <a:pt x="114" y="623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14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25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7" name="Freeform 37">
              <a:extLst>
                <a:ext uri="{FF2B5EF4-FFF2-40B4-BE49-F238E27FC236}">
                  <a16:creationId xmlns:a16="http://schemas.microsoft.com/office/drawing/2014/main" id="{9D873A29-3C50-4DFB-8F2C-DEC658A6C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54"/>
              <a:ext cx="907" cy="681"/>
            </a:xfrm>
            <a:custGeom>
              <a:avLst/>
              <a:gdLst>
                <a:gd name="T0" fmla="*/ 284 w 907"/>
                <a:gd name="T1" fmla="*/ 256 h 681"/>
                <a:gd name="T2" fmla="*/ 369 w 907"/>
                <a:gd name="T3" fmla="*/ 284 h 681"/>
                <a:gd name="T4" fmla="*/ 425 w 907"/>
                <a:gd name="T5" fmla="*/ 284 h 681"/>
                <a:gd name="T6" fmla="*/ 454 w 907"/>
                <a:gd name="T7" fmla="*/ 284 h 681"/>
                <a:gd name="T8" fmla="*/ 539 w 907"/>
                <a:gd name="T9" fmla="*/ 199 h 681"/>
                <a:gd name="T10" fmla="*/ 539 w 907"/>
                <a:gd name="T11" fmla="*/ 114 h 681"/>
                <a:gd name="T12" fmla="*/ 510 w 907"/>
                <a:gd name="T13" fmla="*/ 29 h 681"/>
                <a:gd name="T14" fmla="*/ 567 w 907"/>
                <a:gd name="T15" fmla="*/ 0 h 681"/>
                <a:gd name="T16" fmla="*/ 737 w 907"/>
                <a:gd name="T17" fmla="*/ 57 h 681"/>
                <a:gd name="T18" fmla="*/ 794 w 907"/>
                <a:gd name="T19" fmla="*/ 57 h 681"/>
                <a:gd name="T20" fmla="*/ 879 w 907"/>
                <a:gd name="T21" fmla="*/ 142 h 681"/>
                <a:gd name="T22" fmla="*/ 907 w 907"/>
                <a:gd name="T23" fmla="*/ 256 h 681"/>
                <a:gd name="T24" fmla="*/ 851 w 907"/>
                <a:gd name="T25" fmla="*/ 341 h 681"/>
                <a:gd name="T26" fmla="*/ 822 w 907"/>
                <a:gd name="T27" fmla="*/ 454 h 681"/>
                <a:gd name="T28" fmla="*/ 766 w 907"/>
                <a:gd name="T29" fmla="*/ 482 h 681"/>
                <a:gd name="T30" fmla="*/ 737 w 907"/>
                <a:gd name="T31" fmla="*/ 596 h 681"/>
                <a:gd name="T32" fmla="*/ 652 w 907"/>
                <a:gd name="T33" fmla="*/ 596 h 681"/>
                <a:gd name="T34" fmla="*/ 482 w 907"/>
                <a:gd name="T35" fmla="*/ 681 h 681"/>
                <a:gd name="T36" fmla="*/ 397 w 907"/>
                <a:gd name="T37" fmla="*/ 681 h 681"/>
                <a:gd name="T38" fmla="*/ 340 w 907"/>
                <a:gd name="T39" fmla="*/ 624 h 681"/>
                <a:gd name="T40" fmla="*/ 255 w 907"/>
                <a:gd name="T41" fmla="*/ 596 h 681"/>
                <a:gd name="T42" fmla="*/ 170 w 907"/>
                <a:gd name="T43" fmla="*/ 624 h 681"/>
                <a:gd name="T44" fmla="*/ 170 w 907"/>
                <a:gd name="T45" fmla="*/ 567 h 681"/>
                <a:gd name="T46" fmla="*/ 114 w 907"/>
                <a:gd name="T47" fmla="*/ 511 h 681"/>
                <a:gd name="T48" fmla="*/ 142 w 907"/>
                <a:gd name="T49" fmla="*/ 482 h 681"/>
                <a:gd name="T50" fmla="*/ 142 w 907"/>
                <a:gd name="T51" fmla="*/ 397 h 681"/>
                <a:gd name="T52" fmla="*/ 85 w 907"/>
                <a:gd name="T53" fmla="*/ 312 h 681"/>
                <a:gd name="T54" fmla="*/ 57 w 907"/>
                <a:gd name="T55" fmla="*/ 369 h 681"/>
                <a:gd name="T56" fmla="*/ 0 w 907"/>
                <a:gd name="T57" fmla="*/ 312 h 681"/>
                <a:gd name="T58" fmla="*/ 29 w 907"/>
                <a:gd name="T59" fmla="*/ 256 h 681"/>
                <a:gd name="T60" fmla="*/ 142 w 907"/>
                <a:gd name="T61" fmla="*/ 227 h 681"/>
                <a:gd name="T62" fmla="*/ 199 w 907"/>
                <a:gd name="T63" fmla="*/ 312 h 681"/>
                <a:gd name="T64" fmla="*/ 284 w 907"/>
                <a:gd name="T65" fmla="*/ 256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681">
                  <a:moveTo>
                    <a:pt x="284" y="256"/>
                  </a:moveTo>
                  <a:lnTo>
                    <a:pt x="369" y="284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539" y="199"/>
                  </a:lnTo>
                  <a:lnTo>
                    <a:pt x="539" y="114"/>
                  </a:lnTo>
                  <a:lnTo>
                    <a:pt x="510" y="29"/>
                  </a:lnTo>
                  <a:lnTo>
                    <a:pt x="56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79" y="142"/>
                  </a:lnTo>
                  <a:lnTo>
                    <a:pt x="907" y="256"/>
                  </a:lnTo>
                  <a:lnTo>
                    <a:pt x="851" y="341"/>
                  </a:lnTo>
                  <a:lnTo>
                    <a:pt x="822" y="454"/>
                  </a:lnTo>
                  <a:lnTo>
                    <a:pt x="766" y="482"/>
                  </a:lnTo>
                  <a:lnTo>
                    <a:pt x="737" y="596"/>
                  </a:lnTo>
                  <a:lnTo>
                    <a:pt x="652" y="596"/>
                  </a:lnTo>
                  <a:lnTo>
                    <a:pt x="482" y="681"/>
                  </a:lnTo>
                  <a:lnTo>
                    <a:pt x="397" y="681"/>
                  </a:lnTo>
                  <a:lnTo>
                    <a:pt x="340" y="624"/>
                  </a:lnTo>
                  <a:lnTo>
                    <a:pt x="255" y="596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4" y="511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85" y="312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142" y="227"/>
                  </a:lnTo>
                  <a:lnTo>
                    <a:pt x="199" y="312"/>
                  </a:lnTo>
                  <a:lnTo>
                    <a:pt x="284" y="2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8" name="Freeform 38">
              <a:extLst>
                <a:ext uri="{FF2B5EF4-FFF2-40B4-BE49-F238E27FC236}">
                  <a16:creationId xmlns:a16="http://schemas.microsoft.com/office/drawing/2014/main" id="{61E7AEEC-E3C6-4339-8733-94069D046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266"/>
              <a:ext cx="652" cy="794"/>
            </a:xfrm>
            <a:custGeom>
              <a:avLst/>
              <a:gdLst>
                <a:gd name="T0" fmla="*/ 0 w 652"/>
                <a:gd name="T1" fmla="*/ 652 h 794"/>
                <a:gd name="T2" fmla="*/ 28 w 652"/>
                <a:gd name="T3" fmla="*/ 596 h 794"/>
                <a:gd name="T4" fmla="*/ 0 w 652"/>
                <a:gd name="T5" fmla="*/ 567 h 794"/>
                <a:gd name="T6" fmla="*/ 142 w 652"/>
                <a:gd name="T7" fmla="*/ 511 h 794"/>
                <a:gd name="T8" fmla="*/ 170 w 652"/>
                <a:gd name="T9" fmla="*/ 426 h 794"/>
                <a:gd name="T10" fmla="*/ 113 w 652"/>
                <a:gd name="T11" fmla="*/ 284 h 794"/>
                <a:gd name="T12" fmla="*/ 170 w 652"/>
                <a:gd name="T13" fmla="*/ 227 h 794"/>
                <a:gd name="T14" fmla="*/ 170 w 652"/>
                <a:gd name="T15" fmla="*/ 170 h 794"/>
                <a:gd name="T16" fmla="*/ 227 w 652"/>
                <a:gd name="T17" fmla="*/ 114 h 794"/>
                <a:gd name="T18" fmla="*/ 227 w 652"/>
                <a:gd name="T19" fmla="*/ 0 h 794"/>
                <a:gd name="T20" fmla="*/ 283 w 652"/>
                <a:gd name="T21" fmla="*/ 57 h 794"/>
                <a:gd name="T22" fmla="*/ 340 w 652"/>
                <a:gd name="T23" fmla="*/ 29 h 794"/>
                <a:gd name="T24" fmla="*/ 425 w 652"/>
                <a:gd name="T25" fmla="*/ 29 h 794"/>
                <a:gd name="T26" fmla="*/ 482 w 652"/>
                <a:gd name="T27" fmla="*/ 57 h 794"/>
                <a:gd name="T28" fmla="*/ 595 w 652"/>
                <a:gd name="T29" fmla="*/ 57 h 794"/>
                <a:gd name="T30" fmla="*/ 652 w 652"/>
                <a:gd name="T31" fmla="*/ 114 h 794"/>
                <a:gd name="T32" fmla="*/ 595 w 652"/>
                <a:gd name="T33" fmla="*/ 255 h 794"/>
                <a:gd name="T34" fmla="*/ 623 w 652"/>
                <a:gd name="T35" fmla="*/ 284 h 794"/>
                <a:gd name="T36" fmla="*/ 567 w 652"/>
                <a:gd name="T37" fmla="*/ 341 h 794"/>
                <a:gd name="T38" fmla="*/ 567 w 652"/>
                <a:gd name="T39" fmla="*/ 426 h 794"/>
                <a:gd name="T40" fmla="*/ 482 w 652"/>
                <a:gd name="T41" fmla="*/ 539 h 794"/>
                <a:gd name="T42" fmla="*/ 510 w 652"/>
                <a:gd name="T43" fmla="*/ 652 h 794"/>
                <a:gd name="T44" fmla="*/ 482 w 652"/>
                <a:gd name="T45" fmla="*/ 766 h 794"/>
                <a:gd name="T46" fmla="*/ 368 w 652"/>
                <a:gd name="T47" fmla="*/ 794 h 794"/>
                <a:gd name="T48" fmla="*/ 255 w 652"/>
                <a:gd name="T49" fmla="*/ 766 h 794"/>
                <a:gd name="T50" fmla="*/ 198 w 652"/>
                <a:gd name="T51" fmla="*/ 709 h 794"/>
                <a:gd name="T52" fmla="*/ 0 w 652"/>
                <a:gd name="T53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2" h="794">
                  <a:moveTo>
                    <a:pt x="0" y="652"/>
                  </a:moveTo>
                  <a:lnTo>
                    <a:pt x="28" y="596"/>
                  </a:lnTo>
                  <a:lnTo>
                    <a:pt x="0" y="567"/>
                  </a:lnTo>
                  <a:lnTo>
                    <a:pt x="142" y="511"/>
                  </a:lnTo>
                  <a:lnTo>
                    <a:pt x="170" y="426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29"/>
                  </a:lnTo>
                  <a:lnTo>
                    <a:pt x="425" y="29"/>
                  </a:lnTo>
                  <a:lnTo>
                    <a:pt x="482" y="57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255"/>
                  </a:lnTo>
                  <a:lnTo>
                    <a:pt x="623" y="284"/>
                  </a:lnTo>
                  <a:lnTo>
                    <a:pt x="567" y="341"/>
                  </a:lnTo>
                  <a:lnTo>
                    <a:pt x="567" y="426"/>
                  </a:lnTo>
                  <a:lnTo>
                    <a:pt x="482" y="539"/>
                  </a:lnTo>
                  <a:lnTo>
                    <a:pt x="510" y="652"/>
                  </a:lnTo>
                  <a:lnTo>
                    <a:pt x="482" y="766"/>
                  </a:lnTo>
                  <a:lnTo>
                    <a:pt x="368" y="794"/>
                  </a:lnTo>
                  <a:lnTo>
                    <a:pt x="255" y="766"/>
                  </a:lnTo>
                  <a:lnTo>
                    <a:pt x="198" y="709"/>
                  </a:lnTo>
                  <a:lnTo>
                    <a:pt x="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399" name="Freeform 39">
              <a:extLst>
                <a:ext uri="{FF2B5EF4-FFF2-40B4-BE49-F238E27FC236}">
                  <a16:creationId xmlns:a16="http://schemas.microsoft.com/office/drawing/2014/main" id="{9D9FD6DE-B147-44F3-B5B9-55717AAD4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" y="1918"/>
              <a:ext cx="907" cy="397"/>
            </a:xfrm>
            <a:custGeom>
              <a:avLst/>
              <a:gdLst>
                <a:gd name="T0" fmla="*/ 142 w 907"/>
                <a:gd name="T1" fmla="*/ 0 h 397"/>
                <a:gd name="T2" fmla="*/ 57 w 907"/>
                <a:gd name="T3" fmla="*/ 0 h 397"/>
                <a:gd name="T4" fmla="*/ 0 w 907"/>
                <a:gd name="T5" fmla="*/ 85 h 397"/>
                <a:gd name="T6" fmla="*/ 85 w 907"/>
                <a:gd name="T7" fmla="*/ 199 h 397"/>
                <a:gd name="T8" fmla="*/ 142 w 907"/>
                <a:gd name="T9" fmla="*/ 341 h 397"/>
                <a:gd name="T10" fmla="*/ 227 w 907"/>
                <a:gd name="T11" fmla="*/ 256 h 397"/>
                <a:gd name="T12" fmla="*/ 312 w 907"/>
                <a:gd name="T13" fmla="*/ 256 h 397"/>
                <a:gd name="T14" fmla="*/ 284 w 907"/>
                <a:gd name="T15" fmla="*/ 369 h 397"/>
                <a:gd name="T16" fmla="*/ 340 w 907"/>
                <a:gd name="T17" fmla="*/ 397 h 397"/>
                <a:gd name="T18" fmla="*/ 369 w 907"/>
                <a:gd name="T19" fmla="*/ 341 h 397"/>
                <a:gd name="T20" fmla="*/ 482 w 907"/>
                <a:gd name="T21" fmla="*/ 397 h 397"/>
                <a:gd name="T22" fmla="*/ 595 w 907"/>
                <a:gd name="T23" fmla="*/ 397 h 397"/>
                <a:gd name="T24" fmla="*/ 652 w 907"/>
                <a:gd name="T25" fmla="*/ 284 h 397"/>
                <a:gd name="T26" fmla="*/ 907 w 907"/>
                <a:gd name="T27" fmla="*/ 284 h 397"/>
                <a:gd name="T28" fmla="*/ 794 w 907"/>
                <a:gd name="T29" fmla="*/ 85 h 397"/>
                <a:gd name="T30" fmla="*/ 652 w 907"/>
                <a:gd name="T31" fmla="*/ 0 h 397"/>
                <a:gd name="T32" fmla="*/ 624 w 907"/>
                <a:gd name="T33" fmla="*/ 114 h 397"/>
                <a:gd name="T34" fmla="*/ 510 w 907"/>
                <a:gd name="T35" fmla="*/ 142 h 397"/>
                <a:gd name="T36" fmla="*/ 397 w 907"/>
                <a:gd name="T37" fmla="*/ 114 h 397"/>
                <a:gd name="T38" fmla="*/ 340 w 907"/>
                <a:gd name="T39" fmla="*/ 57 h 397"/>
                <a:gd name="T40" fmla="*/ 142 w 907"/>
                <a:gd name="T4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397">
                  <a:moveTo>
                    <a:pt x="142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142" y="341"/>
                  </a:lnTo>
                  <a:lnTo>
                    <a:pt x="227" y="256"/>
                  </a:lnTo>
                  <a:lnTo>
                    <a:pt x="312" y="256"/>
                  </a:lnTo>
                  <a:lnTo>
                    <a:pt x="284" y="369"/>
                  </a:lnTo>
                  <a:lnTo>
                    <a:pt x="340" y="397"/>
                  </a:lnTo>
                  <a:lnTo>
                    <a:pt x="369" y="341"/>
                  </a:lnTo>
                  <a:lnTo>
                    <a:pt x="482" y="397"/>
                  </a:lnTo>
                  <a:lnTo>
                    <a:pt x="595" y="397"/>
                  </a:lnTo>
                  <a:lnTo>
                    <a:pt x="652" y="284"/>
                  </a:lnTo>
                  <a:lnTo>
                    <a:pt x="907" y="284"/>
                  </a:lnTo>
                  <a:lnTo>
                    <a:pt x="794" y="85"/>
                  </a:lnTo>
                  <a:lnTo>
                    <a:pt x="652" y="0"/>
                  </a:lnTo>
                  <a:lnTo>
                    <a:pt x="624" y="114"/>
                  </a:lnTo>
                  <a:lnTo>
                    <a:pt x="510" y="142"/>
                  </a:lnTo>
                  <a:lnTo>
                    <a:pt x="397" y="114"/>
                  </a:lnTo>
                  <a:lnTo>
                    <a:pt x="340" y="57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0" name="Freeform 40">
              <a:extLst>
                <a:ext uri="{FF2B5EF4-FFF2-40B4-BE49-F238E27FC236}">
                  <a16:creationId xmlns:a16="http://schemas.microsoft.com/office/drawing/2014/main" id="{3A42BE01-B41A-4A33-9605-3712958FE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2259"/>
              <a:ext cx="284" cy="340"/>
            </a:xfrm>
            <a:custGeom>
              <a:avLst/>
              <a:gdLst>
                <a:gd name="T0" fmla="*/ 0 w 284"/>
                <a:gd name="T1" fmla="*/ 56 h 340"/>
                <a:gd name="T2" fmla="*/ 29 w 284"/>
                <a:gd name="T3" fmla="*/ 0 h 340"/>
                <a:gd name="T4" fmla="*/ 142 w 284"/>
                <a:gd name="T5" fmla="*/ 56 h 340"/>
                <a:gd name="T6" fmla="*/ 255 w 284"/>
                <a:gd name="T7" fmla="*/ 56 h 340"/>
                <a:gd name="T8" fmla="*/ 284 w 284"/>
                <a:gd name="T9" fmla="*/ 113 h 340"/>
                <a:gd name="T10" fmla="*/ 170 w 284"/>
                <a:gd name="T11" fmla="*/ 198 h 340"/>
                <a:gd name="T12" fmla="*/ 199 w 284"/>
                <a:gd name="T13" fmla="*/ 226 h 340"/>
                <a:gd name="T14" fmla="*/ 142 w 284"/>
                <a:gd name="T15" fmla="*/ 340 h 340"/>
                <a:gd name="T16" fmla="*/ 29 w 284"/>
                <a:gd name="T17" fmla="*/ 311 h 340"/>
                <a:gd name="T18" fmla="*/ 0 w 284"/>
                <a:gd name="T19" fmla="*/ 198 h 340"/>
                <a:gd name="T20" fmla="*/ 0 w 284"/>
                <a:gd name="T21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0">
                  <a:moveTo>
                    <a:pt x="0" y="56"/>
                  </a:moveTo>
                  <a:lnTo>
                    <a:pt x="29" y="0"/>
                  </a:lnTo>
                  <a:lnTo>
                    <a:pt x="142" y="56"/>
                  </a:lnTo>
                  <a:lnTo>
                    <a:pt x="255" y="56"/>
                  </a:lnTo>
                  <a:lnTo>
                    <a:pt x="284" y="113"/>
                  </a:lnTo>
                  <a:lnTo>
                    <a:pt x="170" y="198"/>
                  </a:lnTo>
                  <a:lnTo>
                    <a:pt x="199" y="226"/>
                  </a:lnTo>
                  <a:lnTo>
                    <a:pt x="142" y="340"/>
                  </a:lnTo>
                  <a:lnTo>
                    <a:pt x="29" y="311"/>
                  </a:lnTo>
                  <a:lnTo>
                    <a:pt x="0" y="198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1" name="Freeform 41">
              <a:extLst>
                <a:ext uri="{FF2B5EF4-FFF2-40B4-BE49-F238E27FC236}">
                  <a16:creationId xmlns:a16="http://schemas.microsoft.com/office/drawing/2014/main" id="{7BC3AECF-CEAE-4BAF-B170-59CFDBFB7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550"/>
              <a:ext cx="964" cy="482"/>
            </a:xfrm>
            <a:custGeom>
              <a:avLst/>
              <a:gdLst>
                <a:gd name="T0" fmla="*/ 85 w 964"/>
                <a:gd name="T1" fmla="*/ 28 h 482"/>
                <a:gd name="T2" fmla="*/ 170 w 964"/>
                <a:gd name="T3" fmla="*/ 0 h 482"/>
                <a:gd name="T4" fmla="*/ 255 w 964"/>
                <a:gd name="T5" fmla="*/ 28 h 482"/>
                <a:gd name="T6" fmla="*/ 312 w 964"/>
                <a:gd name="T7" fmla="*/ 85 h 482"/>
                <a:gd name="T8" fmla="*/ 397 w 964"/>
                <a:gd name="T9" fmla="*/ 85 h 482"/>
                <a:gd name="T10" fmla="*/ 567 w 964"/>
                <a:gd name="T11" fmla="*/ 0 h 482"/>
                <a:gd name="T12" fmla="*/ 681 w 964"/>
                <a:gd name="T13" fmla="*/ 283 h 482"/>
                <a:gd name="T14" fmla="*/ 851 w 964"/>
                <a:gd name="T15" fmla="*/ 227 h 482"/>
                <a:gd name="T16" fmla="*/ 936 w 964"/>
                <a:gd name="T17" fmla="*/ 283 h 482"/>
                <a:gd name="T18" fmla="*/ 964 w 964"/>
                <a:gd name="T19" fmla="*/ 312 h 482"/>
                <a:gd name="T20" fmla="*/ 936 w 964"/>
                <a:gd name="T21" fmla="*/ 368 h 482"/>
                <a:gd name="T22" fmla="*/ 851 w 964"/>
                <a:gd name="T23" fmla="*/ 368 h 482"/>
                <a:gd name="T24" fmla="*/ 794 w 964"/>
                <a:gd name="T25" fmla="*/ 453 h 482"/>
                <a:gd name="T26" fmla="*/ 766 w 964"/>
                <a:gd name="T27" fmla="*/ 482 h 482"/>
                <a:gd name="T28" fmla="*/ 681 w 964"/>
                <a:gd name="T29" fmla="*/ 425 h 482"/>
                <a:gd name="T30" fmla="*/ 567 w 964"/>
                <a:gd name="T31" fmla="*/ 425 h 482"/>
                <a:gd name="T32" fmla="*/ 539 w 964"/>
                <a:gd name="T33" fmla="*/ 397 h 482"/>
                <a:gd name="T34" fmla="*/ 482 w 964"/>
                <a:gd name="T35" fmla="*/ 397 h 482"/>
                <a:gd name="T36" fmla="*/ 425 w 964"/>
                <a:gd name="T37" fmla="*/ 340 h 482"/>
                <a:gd name="T38" fmla="*/ 312 w 964"/>
                <a:gd name="T39" fmla="*/ 397 h 482"/>
                <a:gd name="T40" fmla="*/ 255 w 964"/>
                <a:gd name="T41" fmla="*/ 368 h 482"/>
                <a:gd name="T42" fmla="*/ 227 w 964"/>
                <a:gd name="T43" fmla="*/ 312 h 482"/>
                <a:gd name="T44" fmla="*/ 57 w 964"/>
                <a:gd name="T45" fmla="*/ 368 h 482"/>
                <a:gd name="T46" fmla="*/ 0 w 964"/>
                <a:gd name="T47" fmla="*/ 283 h 482"/>
                <a:gd name="T48" fmla="*/ 57 w 964"/>
                <a:gd name="T49" fmla="*/ 227 h 482"/>
                <a:gd name="T50" fmla="*/ 85 w 964"/>
                <a:gd name="T51" fmla="*/ 113 h 482"/>
                <a:gd name="T52" fmla="*/ 114 w 964"/>
                <a:gd name="T53" fmla="*/ 85 h 482"/>
                <a:gd name="T54" fmla="*/ 85 w 964"/>
                <a:gd name="T55" fmla="*/ 57 h 482"/>
                <a:gd name="T56" fmla="*/ 85 w 964"/>
                <a:gd name="T57" fmla="*/ 2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4" h="482">
                  <a:moveTo>
                    <a:pt x="85" y="28"/>
                  </a:moveTo>
                  <a:lnTo>
                    <a:pt x="170" y="0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97" y="85"/>
                  </a:lnTo>
                  <a:lnTo>
                    <a:pt x="567" y="0"/>
                  </a:lnTo>
                  <a:lnTo>
                    <a:pt x="681" y="283"/>
                  </a:lnTo>
                  <a:lnTo>
                    <a:pt x="851" y="227"/>
                  </a:lnTo>
                  <a:lnTo>
                    <a:pt x="936" y="283"/>
                  </a:lnTo>
                  <a:lnTo>
                    <a:pt x="964" y="312"/>
                  </a:lnTo>
                  <a:lnTo>
                    <a:pt x="936" y="368"/>
                  </a:lnTo>
                  <a:lnTo>
                    <a:pt x="851" y="368"/>
                  </a:lnTo>
                  <a:lnTo>
                    <a:pt x="794" y="453"/>
                  </a:lnTo>
                  <a:lnTo>
                    <a:pt x="766" y="482"/>
                  </a:lnTo>
                  <a:lnTo>
                    <a:pt x="681" y="425"/>
                  </a:lnTo>
                  <a:lnTo>
                    <a:pt x="567" y="425"/>
                  </a:lnTo>
                  <a:lnTo>
                    <a:pt x="539" y="397"/>
                  </a:lnTo>
                  <a:lnTo>
                    <a:pt x="482" y="397"/>
                  </a:lnTo>
                  <a:lnTo>
                    <a:pt x="425" y="340"/>
                  </a:lnTo>
                  <a:lnTo>
                    <a:pt x="312" y="397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57" y="368"/>
                  </a:lnTo>
                  <a:lnTo>
                    <a:pt x="0" y="283"/>
                  </a:lnTo>
                  <a:lnTo>
                    <a:pt x="57" y="227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85" y="57"/>
                  </a:lnTo>
                  <a:lnTo>
                    <a:pt x="85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2" name="Freeform 42">
              <a:extLst>
                <a:ext uri="{FF2B5EF4-FFF2-40B4-BE49-F238E27FC236}">
                  <a16:creationId xmlns:a16="http://schemas.microsoft.com/office/drawing/2014/main" id="{5648818C-EB4D-4A2F-8CC5-695C45046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1975"/>
              <a:ext cx="539" cy="709"/>
            </a:xfrm>
            <a:custGeom>
              <a:avLst/>
              <a:gdLst>
                <a:gd name="T0" fmla="*/ 57 w 539"/>
                <a:gd name="T1" fmla="*/ 0 h 709"/>
                <a:gd name="T2" fmla="*/ 57 w 539"/>
                <a:gd name="T3" fmla="*/ 85 h 709"/>
                <a:gd name="T4" fmla="*/ 113 w 539"/>
                <a:gd name="T5" fmla="*/ 199 h 709"/>
                <a:gd name="T6" fmla="*/ 85 w 539"/>
                <a:gd name="T7" fmla="*/ 312 h 709"/>
                <a:gd name="T8" fmla="*/ 170 w 539"/>
                <a:gd name="T9" fmla="*/ 340 h 709"/>
                <a:gd name="T10" fmla="*/ 198 w 539"/>
                <a:gd name="T11" fmla="*/ 397 h 709"/>
                <a:gd name="T12" fmla="*/ 170 w 539"/>
                <a:gd name="T13" fmla="*/ 454 h 709"/>
                <a:gd name="T14" fmla="*/ 113 w 539"/>
                <a:gd name="T15" fmla="*/ 482 h 709"/>
                <a:gd name="T16" fmla="*/ 28 w 539"/>
                <a:gd name="T17" fmla="*/ 482 h 709"/>
                <a:gd name="T18" fmla="*/ 0 w 539"/>
                <a:gd name="T19" fmla="*/ 510 h 709"/>
                <a:gd name="T20" fmla="*/ 0 w 539"/>
                <a:gd name="T21" fmla="*/ 567 h 709"/>
                <a:gd name="T22" fmla="*/ 85 w 539"/>
                <a:gd name="T23" fmla="*/ 624 h 709"/>
                <a:gd name="T24" fmla="*/ 142 w 539"/>
                <a:gd name="T25" fmla="*/ 709 h 709"/>
                <a:gd name="T26" fmla="*/ 198 w 539"/>
                <a:gd name="T27" fmla="*/ 680 h 709"/>
                <a:gd name="T28" fmla="*/ 255 w 539"/>
                <a:gd name="T29" fmla="*/ 709 h 709"/>
                <a:gd name="T30" fmla="*/ 312 w 539"/>
                <a:gd name="T31" fmla="*/ 709 h 709"/>
                <a:gd name="T32" fmla="*/ 368 w 539"/>
                <a:gd name="T33" fmla="*/ 624 h 709"/>
                <a:gd name="T34" fmla="*/ 510 w 539"/>
                <a:gd name="T35" fmla="*/ 652 h 709"/>
                <a:gd name="T36" fmla="*/ 539 w 539"/>
                <a:gd name="T37" fmla="*/ 595 h 709"/>
                <a:gd name="T38" fmla="*/ 510 w 539"/>
                <a:gd name="T39" fmla="*/ 482 h 709"/>
                <a:gd name="T40" fmla="*/ 510 w 539"/>
                <a:gd name="T41" fmla="*/ 340 h 709"/>
                <a:gd name="T42" fmla="*/ 454 w 539"/>
                <a:gd name="T43" fmla="*/ 312 h 709"/>
                <a:gd name="T44" fmla="*/ 482 w 539"/>
                <a:gd name="T45" fmla="*/ 199 h 709"/>
                <a:gd name="T46" fmla="*/ 397 w 539"/>
                <a:gd name="T47" fmla="*/ 199 h 709"/>
                <a:gd name="T48" fmla="*/ 312 w 539"/>
                <a:gd name="T49" fmla="*/ 284 h 709"/>
                <a:gd name="T50" fmla="*/ 255 w 539"/>
                <a:gd name="T51" fmla="*/ 142 h 709"/>
                <a:gd name="T52" fmla="*/ 170 w 539"/>
                <a:gd name="T53" fmla="*/ 28 h 709"/>
                <a:gd name="T54" fmla="*/ 142 w 539"/>
                <a:gd name="T55" fmla="*/ 57 h 709"/>
                <a:gd name="T56" fmla="*/ 57 w 539"/>
                <a:gd name="T5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9" h="709">
                  <a:moveTo>
                    <a:pt x="57" y="0"/>
                  </a:moveTo>
                  <a:lnTo>
                    <a:pt x="57" y="85"/>
                  </a:lnTo>
                  <a:lnTo>
                    <a:pt x="113" y="199"/>
                  </a:lnTo>
                  <a:lnTo>
                    <a:pt x="85" y="312"/>
                  </a:lnTo>
                  <a:lnTo>
                    <a:pt x="170" y="340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28" y="482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85" y="624"/>
                  </a:lnTo>
                  <a:lnTo>
                    <a:pt x="142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312" y="709"/>
                  </a:lnTo>
                  <a:lnTo>
                    <a:pt x="368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10" y="482"/>
                  </a:lnTo>
                  <a:lnTo>
                    <a:pt x="510" y="340"/>
                  </a:lnTo>
                  <a:lnTo>
                    <a:pt x="454" y="312"/>
                  </a:lnTo>
                  <a:lnTo>
                    <a:pt x="482" y="199"/>
                  </a:lnTo>
                  <a:lnTo>
                    <a:pt x="397" y="199"/>
                  </a:lnTo>
                  <a:lnTo>
                    <a:pt x="312" y="284"/>
                  </a:lnTo>
                  <a:lnTo>
                    <a:pt x="255" y="142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3" name="Freeform 43">
              <a:extLst>
                <a:ext uri="{FF2B5EF4-FFF2-40B4-BE49-F238E27FC236}">
                  <a16:creationId xmlns:a16="http://schemas.microsoft.com/office/drawing/2014/main" id="{F59BCF23-3C21-4ED7-9A6F-A45095B530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862"/>
              <a:ext cx="765" cy="708"/>
            </a:xfrm>
            <a:custGeom>
              <a:avLst/>
              <a:gdLst>
                <a:gd name="T0" fmla="*/ 0 w 765"/>
                <a:gd name="T1" fmla="*/ 56 h 708"/>
                <a:gd name="T2" fmla="*/ 57 w 765"/>
                <a:gd name="T3" fmla="*/ 113 h 708"/>
                <a:gd name="T4" fmla="*/ 57 w 765"/>
                <a:gd name="T5" fmla="*/ 226 h 708"/>
                <a:gd name="T6" fmla="*/ 170 w 765"/>
                <a:gd name="T7" fmla="*/ 340 h 708"/>
                <a:gd name="T8" fmla="*/ 170 w 765"/>
                <a:gd name="T9" fmla="*/ 397 h 708"/>
                <a:gd name="T10" fmla="*/ 227 w 765"/>
                <a:gd name="T11" fmla="*/ 453 h 708"/>
                <a:gd name="T12" fmla="*/ 198 w 765"/>
                <a:gd name="T13" fmla="*/ 538 h 708"/>
                <a:gd name="T14" fmla="*/ 227 w 765"/>
                <a:gd name="T15" fmla="*/ 567 h 708"/>
                <a:gd name="T16" fmla="*/ 227 w 765"/>
                <a:gd name="T17" fmla="*/ 652 h 708"/>
                <a:gd name="T18" fmla="*/ 255 w 765"/>
                <a:gd name="T19" fmla="*/ 708 h 708"/>
                <a:gd name="T20" fmla="*/ 312 w 765"/>
                <a:gd name="T21" fmla="*/ 652 h 708"/>
                <a:gd name="T22" fmla="*/ 368 w 765"/>
                <a:gd name="T23" fmla="*/ 680 h 708"/>
                <a:gd name="T24" fmla="*/ 397 w 765"/>
                <a:gd name="T25" fmla="*/ 623 h 708"/>
                <a:gd name="T26" fmla="*/ 510 w 765"/>
                <a:gd name="T27" fmla="*/ 708 h 708"/>
                <a:gd name="T28" fmla="*/ 567 w 765"/>
                <a:gd name="T29" fmla="*/ 680 h 708"/>
                <a:gd name="T30" fmla="*/ 567 w 765"/>
                <a:gd name="T31" fmla="*/ 623 h 708"/>
                <a:gd name="T32" fmla="*/ 595 w 765"/>
                <a:gd name="T33" fmla="*/ 595 h 708"/>
                <a:gd name="T34" fmla="*/ 680 w 765"/>
                <a:gd name="T35" fmla="*/ 595 h 708"/>
                <a:gd name="T36" fmla="*/ 737 w 765"/>
                <a:gd name="T37" fmla="*/ 567 h 708"/>
                <a:gd name="T38" fmla="*/ 765 w 765"/>
                <a:gd name="T39" fmla="*/ 510 h 708"/>
                <a:gd name="T40" fmla="*/ 737 w 765"/>
                <a:gd name="T41" fmla="*/ 453 h 708"/>
                <a:gd name="T42" fmla="*/ 652 w 765"/>
                <a:gd name="T43" fmla="*/ 425 h 708"/>
                <a:gd name="T44" fmla="*/ 680 w 765"/>
                <a:gd name="T45" fmla="*/ 312 h 708"/>
                <a:gd name="T46" fmla="*/ 624 w 765"/>
                <a:gd name="T47" fmla="*/ 198 h 708"/>
                <a:gd name="T48" fmla="*/ 624 w 765"/>
                <a:gd name="T49" fmla="*/ 113 h 708"/>
                <a:gd name="T50" fmla="*/ 510 w 765"/>
                <a:gd name="T51" fmla="*/ 113 h 708"/>
                <a:gd name="T52" fmla="*/ 482 w 765"/>
                <a:gd name="T53" fmla="*/ 85 h 708"/>
                <a:gd name="T54" fmla="*/ 425 w 765"/>
                <a:gd name="T55" fmla="*/ 85 h 708"/>
                <a:gd name="T56" fmla="*/ 368 w 765"/>
                <a:gd name="T57" fmla="*/ 28 h 708"/>
                <a:gd name="T58" fmla="*/ 255 w 765"/>
                <a:gd name="T59" fmla="*/ 85 h 708"/>
                <a:gd name="T60" fmla="*/ 198 w 765"/>
                <a:gd name="T61" fmla="*/ 56 h 708"/>
                <a:gd name="T62" fmla="*/ 170 w 765"/>
                <a:gd name="T63" fmla="*/ 0 h 708"/>
                <a:gd name="T64" fmla="*/ 0 w 765"/>
                <a:gd name="T65" fmla="*/ 56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5" h="708">
                  <a:moveTo>
                    <a:pt x="0" y="56"/>
                  </a:moveTo>
                  <a:lnTo>
                    <a:pt x="57" y="113"/>
                  </a:lnTo>
                  <a:lnTo>
                    <a:pt x="57" y="226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453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255" y="708"/>
                  </a:lnTo>
                  <a:lnTo>
                    <a:pt x="312" y="652"/>
                  </a:lnTo>
                  <a:lnTo>
                    <a:pt x="368" y="680"/>
                  </a:lnTo>
                  <a:lnTo>
                    <a:pt x="397" y="623"/>
                  </a:lnTo>
                  <a:lnTo>
                    <a:pt x="510" y="708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595" y="595"/>
                  </a:lnTo>
                  <a:lnTo>
                    <a:pt x="680" y="595"/>
                  </a:lnTo>
                  <a:lnTo>
                    <a:pt x="737" y="567"/>
                  </a:lnTo>
                  <a:lnTo>
                    <a:pt x="765" y="510"/>
                  </a:lnTo>
                  <a:lnTo>
                    <a:pt x="737" y="453"/>
                  </a:lnTo>
                  <a:lnTo>
                    <a:pt x="652" y="425"/>
                  </a:lnTo>
                  <a:lnTo>
                    <a:pt x="680" y="312"/>
                  </a:lnTo>
                  <a:lnTo>
                    <a:pt x="624" y="198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482" y="85"/>
                  </a:lnTo>
                  <a:lnTo>
                    <a:pt x="425" y="85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4" name="Freeform 44">
              <a:extLst>
                <a:ext uri="{FF2B5EF4-FFF2-40B4-BE49-F238E27FC236}">
                  <a16:creationId xmlns:a16="http://schemas.microsoft.com/office/drawing/2014/main" id="{C1DEE9DF-21D9-442C-AF0B-2E7C79686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918"/>
              <a:ext cx="397" cy="737"/>
            </a:xfrm>
            <a:custGeom>
              <a:avLst/>
              <a:gdLst>
                <a:gd name="T0" fmla="*/ 397 w 397"/>
                <a:gd name="T1" fmla="*/ 652 h 737"/>
                <a:gd name="T2" fmla="*/ 369 w 397"/>
                <a:gd name="T3" fmla="*/ 596 h 737"/>
                <a:gd name="T4" fmla="*/ 369 w 397"/>
                <a:gd name="T5" fmla="*/ 511 h 737"/>
                <a:gd name="T6" fmla="*/ 340 w 397"/>
                <a:gd name="T7" fmla="*/ 482 h 737"/>
                <a:gd name="T8" fmla="*/ 369 w 397"/>
                <a:gd name="T9" fmla="*/ 397 h 737"/>
                <a:gd name="T10" fmla="*/ 312 w 397"/>
                <a:gd name="T11" fmla="*/ 341 h 737"/>
                <a:gd name="T12" fmla="*/ 312 w 397"/>
                <a:gd name="T13" fmla="*/ 284 h 737"/>
                <a:gd name="T14" fmla="*/ 199 w 397"/>
                <a:gd name="T15" fmla="*/ 170 h 737"/>
                <a:gd name="T16" fmla="*/ 199 w 397"/>
                <a:gd name="T17" fmla="*/ 57 h 737"/>
                <a:gd name="T18" fmla="*/ 142 w 397"/>
                <a:gd name="T19" fmla="*/ 0 h 737"/>
                <a:gd name="T20" fmla="*/ 85 w 397"/>
                <a:gd name="T21" fmla="*/ 29 h 737"/>
                <a:gd name="T22" fmla="*/ 29 w 397"/>
                <a:gd name="T23" fmla="*/ 0 h 737"/>
                <a:gd name="T24" fmla="*/ 0 w 397"/>
                <a:gd name="T25" fmla="*/ 85 h 737"/>
                <a:gd name="T26" fmla="*/ 29 w 397"/>
                <a:gd name="T27" fmla="*/ 114 h 737"/>
                <a:gd name="T28" fmla="*/ 29 w 397"/>
                <a:gd name="T29" fmla="*/ 199 h 737"/>
                <a:gd name="T30" fmla="*/ 57 w 397"/>
                <a:gd name="T31" fmla="*/ 227 h 737"/>
                <a:gd name="T32" fmla="*/ 57 w 397"/>
                <a:gd name="T33" fmla="*/ 312 h 737"/>
                <a:gd name="T34" fmla="*/ 85 w 397"/>
                <a:gd name="T35" fmla="*/ 369 h 737"/>
                <a:gd name="T36" fmla="*/ 57 w 397"/>
                <a:gd name="T37" fmla="*/ 426 h 737"/>
                <a:gd name="T38" fmla="*/ 114 w 397"/>
                <a:gd name="T39" fmla="*/ 596 h 737"/>
                <a:gd name="T40" fmla="*/ 170 w 397"/>
                <a:gd name="T41" fmla="*/ 652 h 737"/>
                <a:gd name="T42" fmla="*/ 227 w 397"/>
                <a:gd name="T43" fmla="*/ 652 h 737"/>
                <a:gd name="T44" fmla="*/ 284 w 397"/>
                <a:gd name="T45" fmla="*/ 737 h 737"/>
                <a:gd name="T46" fmla="*/ 340 w 397"/>
                <a:gd name="T47" fmla="*/ 737 h 737"/>
                <a:gd name="T48" fmla="*/ 397 w 397"/>
                <a:gd name="T49" fmla="*/ 681 h 737"/>
                <a:gd name="T50" fmla="*/ 397 w 397"/>
                <a:gd name="T5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737">
                  <a:moveTo>
                    <a:pt x="397" y="652"/>
                  </a:moveTo>
                  <a:lnTo>
                    <a:pt x="369" y="596"/>
                  </a:lnTo>
                  <a:lnTo>
                    <a:pt x="369" y="511"/>
                  </a:lnTo>
                  <a:lnTo>
                    <a:pt x="340" y="482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199" y="170"/>
                  </a:lnTo>
                  <a:lnTo>
                    <a:pt x="199" y="57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29" y="0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57" y="312"/>
                  </a:lnTo>
                  <a:lnTo>
                    <a:pt x="85" y="369"/>
                  </a:lnTo>
                  <a:lnTo>
                    <a:pt x="57" y="426"/>
                  </a:lnTo>
                  <a:lnTo>
                    <a:pt x="114" y="596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97" y="681"/>
                  </a:lnTo>
                  <a:lnTo>
                    <a:pt x="397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5" name="Freeform 45">
              <a:extLst>
                <a:ext uri="{FF2B5EF4-FFF2-40B4-BE49-F238E27FC236}">
                  <a16:creationId xmlns:a16="http://schemas.microsoft.com/office/drawing/2014/main" id="{6DB1BA3E-EAD8-487C-A659-7AACDDBDE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485"/>
              <a:ext cx="538" cy="681"/>
            </a:xfrm>
            <a:custGeom>
              <a:avLst/>
              <a:gdLst>
                <a:gd name="T0" fmla="*/ 510 w 538"/>
                <a:gd name="T1" fmla="*/ 0 h 681"/>
                <a:gd name="T2" fmla="*/ 538 w 538"/>
                <a:gd name="T3" fmla="*/ 114 h 681"/>
                <a:gd name="T4" fmla="*/ 481 w 538"/>
                <a:gd name="T5" fmla="*/ 170 h 681"/>
                <a:gd name="T6" fmla="*/ 510 w 538"/>
                <a:gd name="T7" fmla="*/ 199 h 681"/>
                <a:gd name="T8" fmla="*/ 510 w 538"/>
                <a:gd name="T9" fmla="*/ 284 h 681"/>
                <a:gd name="T10" fmla="*/ 453 w 538"/>
                <a:gd name="T11" fmla="*/ 397 h 681"/>
                <a:gd name="T12" fmla="*/ 425 w 538"/>
                <a:gd name="T13" fmla="*/ 511 h 681"/>
                <a:gd name="T14" fmla="*/ 368 w 538"/>
                <a:gd name="T15" fmla="*/ 511 h 681"/>
                <a:gd name="T16" fmla="*/ 283 w 538"/>
                <a:gd name="T17" fmla="*/ 624 h 681"/>
                <a:gd name="T18" fmla="*/ 226 w 538"/>
                <a:gd name="T19" fmla="*/ 596 h 681"/>
                <a:gd name="T20" fmla="*/ 198 w 538"/>
                <a:gd name="T21" fmla="*/ 681 h 681"/>
                <a:gd name="T22" fmla="*/ 113 w 538"/>
                <a:gd name="T23" fmla="*/ 652 h 681"/>
                <a:gd name="T24" fmla="*/ 85 w 538"/>
                <a:gd name="T25" fmla="*/ 567 h 681"/>
                <a:gd name="T26" fmla="*/ 56 w 538"/>
                <a:gd name="T27" fmla="*/ 539 h 681"/>
                <a:gd name="T28" fmla="*/ 56 w 538"/>
                <a:gd name="T29" fmla="*/ 397 h 681"/>
                <a:gd name="T30" fmla="*/ 85 w 538"/>
                <a:gd name="T31" fmla="*/ 369 h 681"/>
                <a:gd name="T32" fmla="*/ 85 w 538"/>
                <a:gd name="T33" fmla="*/ 312 h 681"/>
                <a:gd name="T34" fmla="*/ 0 w 538"/>
                <a:gd name="T35" fmla="*/ 284 h 681"/>
                <a:gd name="T36" fmla="*/ 28 w 538"/>
                <a:gd name="T37" fmla="*/ 170 h 681"/>
                <a:gd name="T38" fmla="*/ 85 w 538"/>
                <a:gd name="T39" fmla="*/ 29 h 681"/>
                <a:gd name="T40" fmla="*/ 141 w 538"/>
                <a:gd name="T41" fmla="*/ 85 h 681"/>
                <a:gd name="T42" fmla="*/ 198 w 538"/>
                <a:gd name="T43" fmla="*/ 85 h 681"/>
                <a:gd name="T44" fmla="*/ 255 w 538"/>
                <a:gd name="T45" fmla="*/ 170 h 681"/>
                <a:gd name="T46" fmla="*/ 311 w 538"/>
                <a:gd name="T47" fmla="*/ 170 h 681"/>
                <a:gd name="T48" fmla="*/ 368 w 538"/>
                <a:gd name="T49" fmla="*/ 114 h 681"/>
                <a:gd name="T50" fmla="*/ 368 w 538"/>
                <a:gd name="T51" fmla="*/ 85 h 681"/>
                <a:gd name="T52" fmla="*/ 425 w 538"/>
                <a:gd name="T53" fmla="*/ 29 h 681"/>
                <a:gd name="T54" fmla="*/ 481 w 538"/>
                <a:gd name="T55" fmla="*/ 57 h 681"/>
                <a:gd name="T56" fmla="*/ 510 w 538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8" h="681">
                  <a:moveTo>
                    <a:pt x="510" y="0"/>
                  </a:moveTo>
                  <a:lnTo>
                    <a:pt x="538" y="114"/>
                  </a:lnTo>
                  <a:lnTo>
                    <a:pt x="481" y="170"/>
                  </a:lnTo>
                  <a:lnTo>
                    <a:pt x="510" y="199"/>
                  </a:lnTo>
                  <a:lnTo>
                    <a:pt x="510" y="284"/>
                  </a:lnTo>
                  <a:lnTo>
                    <a:pt x="453" y="397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283" y="624"/>
                  </a:lnTo>
                  <a:lnTo>
                    <a:pt x="226" y="596"/>
                  </a:lnTo>
                  <a:lnTo>
                    <a:pt x="198" y="681"/>
                  </a:lnTo>
                  <a:lnTo>
                    <a:pt x="113" y="652"/>
                  </a:lnTo>
                  <a:lnTo>
                    <a:pt x="85" y="567"/>
                  </a:lnTo>
                  <a:lnTo>
                    <a:pt x="56" y="539"/>
                  </a:lnTo>
                  <a:lnTo>
                    <a:pt x="56" y="397"/>
                  </a:lnTo>
                  <a:lnTo>
                    <a:pt x="85" y="369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85" y="29"/>
                  </a:lnTo>
                  <a:lnTo>
                    <a:pt x="141" y="85"/>
                  </a:lnTo>
                  <a:lnTo>
                    <a:pt x="198" y="85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368" y="114"/>
                  </a:lnTo>
                  <a:lnTo>
                    <a:pt x="368" y="85"/>
                  </a:lnTo>
                  <a:lnTo>
                    <a:pt x="425" y="29"/>
                  </a:lnTo>
                  <a:lnTo>
                    <a:pt x="481" y="57"/>
                  </a:lnTo>
                  <a:lnTo>
                    <a:pt x="51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6" name="Freeform 46">
              <a:extLst>
                <a:ext uri="{FF2B5EF4-FFF2-40B4-BE49-F238E27FC236}">
                  <a16:creationId xmlns:a16="http://schemas.microsoft.com/office/drawing/2014/main" id="{E7D629F0-A31F-436C-BFFF-DCB8F7880E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2570"/>
              <a:ext cx="567" cy="369"/>
            </a:xfrm>
            <a:custGeom>
              <a:avLst/>
              <a:gdLst>
                <a:gd name="T0" fmla="*/ 28 w 567"/>
                <a:gd name="T1" fmla="*/ 114 h 369"/>
                <a:gd name="T2" fmla="*/ 85 w 567"/>
                <a:gd name="T3" fmla="*/ 114 h 369"/>
                <a:gd name="T4" fmla="*/ 141 w 567"/>
                <a:gd name="T5" fmla="*/ 29 h 369"/>
                <a:gd name="T6" fmla="*/ 283 w 567"/>
                <a:gd name="T7" fmla="*/ 57 h 369"/>
                <a:gd name="T8" fmla="*/ 312 w 567"/>
                <a:gd name="T9" fmla="*/ 0 h 369"/>
                <a:gd name="T10" fmla="*/ 425 w 567"/>
                <a:gd name="T11" fmla="*/ 29 h 369"/>
                <a:gd name="T12" fmla="*/ 453 w 567"/>
                <a:gd name="T13" fmla="*/ 85 h 369"/>
                <a:gd name="T14" fmla="*/ 510 w 567"/>
                <a:gd name="T15" fmla="*/ 57 h 369"/>
                <a:gd name="T16" fmla="*/ 567 w 567"/>
                <a:gd name="T17" fmla="*/ 114 h 369"/>
                <a:gd name="T18" fmla="*/ 453 w 567"/>
                <a:gd name="T19" fmla="*/ 199 h 369"/>
                <a:gd name="T20" fmla="*/ 312 w 567"/>
                <a:gd name="T21" fmla="*/ 227 h 369"/>
                <a:gd name="T22" fmla="*/ 283 w 567"/>
                <a:gd name="T23" fmla="*/ 369 h 369"/>
                <a:gd name="T24" fmla="*/ 227 w 567"/>
                <a:gd name="T25" fmla="*/ 341 h 369"/>
                <a:gd name="T26" fmla="*/ 198 w 567"/>
                <a:gd name="T27" fmla="*/ 284 h 369"/>
                <a:gd name="T28" fmla="*/ 141 w 567"/>
                <a:gd name="T29" fmla="*/ 369 h 369"/>
                <a:gd name="T30" fmla="*/ 56 w 567"/>
                <a:gd name="T31" fmla="*/ 312 h 369"/>
                <a:gd name="T32" fmla="*/ 56 w 567"/>
                <a:gd name="T33" fmla="*/ 227 h 369"/>
                <a:gd name="T34" fmla="*/ 0 w 567"/>
                <a:gd name="T35" fmla="*/ 227 h 369"/>
                <a:gd name="T36" fmla="*/ 0 w 567"/>
                <a:gd name="T37" fmla="*/ 199 h 369"/>
                <a:gd name="T38" fmla="*/ 28 w 567"/>
                <a:gd name="T39" fmla="*/ 171 h 369"/>
                <a:gd name="T40" fmla="*/ 28 w 567"/>
                <a:gd name="T41" fmla="*/ 11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28" y="114"/>
                  </a:moveTo>
                  <a:lnTo>
                    <a:pt x="85" y="114"/>
                  </a:lnTo>
                  <a:lnTo>
                    <a:pt x="141" y="29"/>
                  </a:lnTo>
                  <a:lnTo>
                    <a:pt x="283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53" y="85"/>
                  </a:lnTo>
                  <a:lnTo>
                    <a:pt x="510" y="57"/>
                  </a:lnTo>
                  <a:lnTo>
                    <a:pt x="567" y="114"/>
                  </a:lnTo>
                  <a:lnTo>
                    <a:pt x="453" y="199"/>
                  </a:lnTo>
                  <a:lnTo>
                    <a:pt x="312" y="227"/>
                  </a:lnTo>
                  <a:lnTo>
                    <a:pt x="283" y="369"/>
                  </a:lnTo>
                  <a:lnTo>
                    <a:pt x="227" y="341"/>
                  </a:lnTo>
                  <a:lnTo>
                    <a:pt x="198" y="284"/>
                  </a:lnTo>
                  <a:lnTo>
                    <a:pt x="141" y="369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28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7" name="Freeform 47">
              <a:extLst>
                <a:ext uri="{FF2B5EF4-FFF2-40B4-BE49-F238E27FC236}">
                  <a16:creationId xmlns:a16="http://schemas.microsoft.com/office/drawing/2014/main" id="{D9075ED6-F008-4273-A6FB-05ACFC531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2485"/>
              <a:ext cx="822" cy="964"/>
            </a:xfrm>
            <a:custGeom>
              <a:avLst/>
              <a:gdLst>
                <a:gd name="T0" fmla="*/ 0 w 822"/>
                <a:gd name="T1" fmla="*/ 652 h 964"/>
                <a:gd name="T2" fmla="*/ 85 w 822"/>
                <a:gd name="T3" fmla="*/ 681 h 964"/>
                <a:gd name="T4" fmla="*/ 113 w 822"/>
                <a:gd name="T5" fmla="*/ 596 h 964"/>
                <a:gd name="T6" fmla="*/ 170 w 822"/>
                <a:gd name="T7" fmla="*/ 624 h 964"/>
                <a:gd name="T8" fmla="*/ 255 w 822"/>
                <a:gd name="T9" fmla="*/ 511 h 964"/>
                <a:gd name="T10" fmla="*/ 312 w 822"/>
                <a:gd name="T11" fmla="*/ 511 h 964"/>
                <a:gd name="T12" fmla="*/ 340 w 822"/>
                <a:gd name="T13" fmla="*/ 397 h 964"/>
                <a:gd name="T14" fmla="*/ 397 w 822"/>
                <a:gd name="T15" fmla="*/ 284 h 964"/>
                <a:gd name="T16" fmla="*/ 397 w 822"/>
                <a:gd name="T17" fmla="*/ 199 h 964"/>
                <a:gd name="T18" fmla="*/ 368 w 822"/>
                <a:gd name="T19" fmla="*/ 170 h 964"/>
                <a:gd name="T20" fmla="*/ 425 w 822"/>
                <a:gd name="T21" fmla="*/ 114 h 964"/>
                <a:gd name="T22" fmla="*/ 397 w 822"/>
                <a:gd name="T23" fmla="*/ 0 h 964"/>
                <a:gd name="T24" fmla="*/ 510 w 822"/>
                <a:gd name="T25" fmla="*/ 85 h 964"/>
                <a:gd name="T26" fmla="*/ 567 w 822"/>
                <a:gd name="T27" fmla="*/ 57 h 964"/>
                <a:gd name="T28" fmla="*/ 652 w 822"/>
                <a:gd name="T29" fmla="*/ 114 h 964"/>
                <a:gd name="T30" fmla="*/ 709 w 822"/>
                <a:gd name="T31" fmla="*/ 199 h 964"/>
                <a:gd name="T32" fmla="*/ 765 w 822"/>
                <a:gd name="T33" fmla="*/ 170 h 964"/>
                <a:gd name="T34" fmla="*/ 822 w 822"/>
                <a:gd name="T35" fmla="*/ 199 h 964"/>
                <a:gd name="T36" fmla="*/ 822 w 822"/>
                <a:gd name="T37" fmla="*/ 256 h 964"/>
                <a:gd name="T38" fmla="*/ 794 w 822"/>
                <a:gd name="T39" fmla="*/ 284 h 964"/>
                <a:gd name="T40" fmla="*/ 794 w 822"/>
                <a:gd name="T41" fmla="*/ 312 h 964"/>
                <a:gd name="T42" fmla="*/ 737 w 822"/>
                <a:gd name="T43" fmla="*/ 369 h 964"/>
                <a:gd name="T44" fmla="*/ 680 w 822"/>
                <a:gd name="T45" fmla="*/ 341 h 964"/>
                <a:gd name="T46" fmla="*/ 680 w 822"/>
                <a:gd name="T47" fmla="*/ 397 h 964"/>
                <a:gd name="T48" fmla="*/ 624 w 822"/>
                <a:gd name="T49" fmla="*/ 426 h 964"/>
                <a:gd name="T50" fmla="*/ 680 w 822"/>
                <a:gd name="T51" fmla="*/ 596 h 964"/>
                <a:gd name="T52" fmla="*/ 652 w 822"/>
                <a:gd name="T53" fmla="*/ 624 h 964"/>
                <a:gd name="T54" fmla="*/ 624 w 822"/>
                <a:gd name="T55" fmla="*/ 709 h 964"/>
                <a:gd name="T56" fmla="*/ 567 w 822"/>
                <a:gd name="T57" fmla="*/ 766 h 964"/>
                <a:gd name="T58" fmla="*/ 454 w 822"/>
                <a:gd name="T59" fmla="*/ 709 h 964"/>
                <a:gd name="T60" fmla="*/ 425 w 822"/>
                <a:gd name="T61" fmla="*/ 794 h 964"/>
                <a:gd name="T62" fmla="*/ 312 w 822"/>
                <a:gd name="T63" fmla="*/ 737 h 964"/>
                <a:gd name="T64" fmla="*/ 340 w 822"/>
                <a:gd name="T65" fmla="*/ 822 h 964"/>
                <a:gd name="T66" fmla="*/ 312 w 822"/>
                <a:gd name="T67" fmla="*/ 851 h 964"/>
                <a:gd name="T68" fmla="*/ 340 w 822"/>
                <a:gd name="T69" fmla="*/ 879 h 964"/>
                <a:gd name="T70" fmla="*/ 312 w 822"/>
                <a:gd name="T71" fmla="*/ 936 h 964"/>
                <a:gd name="T72" fmla="*/ 198 w 822"/>
                <a:gd name="T73" fmla="*/ 879 h 964"/>
                <a:gd name="T74" fmla="*/ 113 w 822"/>
                <a:gd name="T75" fmla="*/ 964 h 964"/>
                <a:gd name="T76" fmla="*/ 28 w 822"/>
                <a:gd name="T77" fmla="*/ 964 h 964"/>
                <a:gd name="T78" fmla="*/ 57 w 822"/>
                <a:gd name="T79" fmla="*/ 851 h 964"/>
                <a:gd name="T80" fmla="*/ 113 w 822"/>
                <a:gd name="T81" fmla="*/ 766 h 964"/>
                <a:gd name="T82" fmla="*/ 28 w 822"/>
                <a:gd name="T83" fmla="*/ 737 h 964"/>
                <a:gd name="T84" fmla="*/ 0 w 822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964">
                  <a:moveTo>
                    <a:pt x="0" y="652"/>
                  </a:moveTo>
                  <a:lnTo>
                    <a:pt x="85" y="681"/>
                  </a:lnTo>
                  <a:lnTo>
                    <a:pt x="113" y="596"/>
                  </a:lnTo>
                  <a:lnTo>
                    <a:pt x="170" y="624"/>
                  </a:lnTo>
                  <a:lnTo>
                    <a:pt x="255" y="511"/>
                  </a:lnTo>
                  <a:lnTo>
                    <a:pt x="312" y="511"/>
                  </a:lnTo>
                  <a:lnTo>
                    <a:pt x="340" y="397"/>
                  </a:lnTo>
                  <a:lnTo>
                    <a:pt x="397" y="284"/>
                  </a:lnTo>
                  <a:lnTo>
                    <a:pt x="397" y="199"/>
                  </a:lnTo>
                  <a:lnTo>
                    <a:pt x="368" y="170"/>
                  </a:lnTo>
                  <a:lnTo>
                    <a:pt x="425" y="114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52" y="114"/>
                  </a:lnTo>
                  <a:lnTo>
                    <a:pt x="709" y="199"/>
                  </a:lnTo>
                  <a:lnTo>
                    <a:pt x="765" y="170"/>
                  </a:lnTo>
                  <a:lnTo>
                    <a:pt x="822" y="199"/>
                  </a:lnTo>
                  <a:lnTo>
                    <a:pt x="822" y="256"/>
                  </a:lnTo>
                  <a:lnTo>
                    <a:pt x="794" y="284"/>
                  </a:lnTo>
                  <a:lnTo>
                    <a:pt x="794" y="312"/>
                  </a:lnTo>
                  <a:lnTo>
                    <a:pt x="737" y="369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426"/>
                  </a:lnTo>
                  <a:lnTo>
                    <a:pt x="680" y="596"/>
                  </a:lnTo>
                  <a:lnTo>
                    <a:pt x="652" y="624"/>
                  </a:lnTo>
                  <a:lnTo>
                    <a:pt x="624" y="709"/>
                  </a:lnTo>
                  <a:lnTo>
                    <a:pt x="567" y="766"/>
                  </a:lnTo>
                  <a:lnTo>
                    <a:pt x="454" y="709"/>
                  </a:lnTo>
                  <a:lnTo>
                    <a:pt x="425" y="794"/>
                  </a:lnTo>
                  <a:lnTo>
                    <a:pt x="312" y="737"/>
                  </a:lnTo>
                  <a:lnTo>
                    <a:pt x="340" y="822"/>
                  </a:lnTo>
                  <a:lnTo>
                    <a:pt x="312" y="851"/>
                  </a:lnTo>
                  <a:lnTo>
                    <a:pt x="340" y="879"/>
                  </a:lnTo>
                  <a:lnTo>
                    <a:pt x="312" y="936"/>
                  </a:lnTo>
                  <a:lnTo>
                    <a:pt x="198" y="879"/>
                  </a:lnTo>
                  <a:lnTo>
                    <a:pt x="113" y="964"/>
                  </a:lnTo>
                  <a:lnTo>
                    <a:pt x="28" y="964"/>
                  </a:lnTo>
                  <a:lnTo>
                    <a:pt x="57" y="851"/>
                  </a:lnTo>
                  <a:lnTo>
                    <a:pt x="113" y="766"/>
                  </a:lnTo>
                  <a:lnTo>
                    <a:pt x="28" y="737"/>
                  </a:lnTo>
                  <a:lnTo>
                    <a:pt x="0" y="65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8" name="Freeform 48">
              <a:extLst>
                <a:ext uri="{FF2B5EF4-FFF2-40B4-BE49-F238E27FC236}">
                  <a16:creationId xmlns:a16="http://schemas.microsoft.com/office/drawing/2014/main" id="{DE913CC2-6C67-49BA-93B3-5879C6709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2797"/>
              <a:ext cx="482" cy="652"/>
            </a:xfrm>
            <a:custGeom>
              <a:avLst/>
              <a:gdLst>
                <a:gd name="T0" fmla="*/ 56 w 482"/>
                <a:gd name="T1" fmla="*/ 29 h 652"/>
                <a:gd name="T2" fmla="*/ 56 w 482"/>
                <a:gd name="T3" fmla="*/ 85 h 652"/>
                <a:gd name="T4" fmla="*/ 0 w 482"/>
                <a:gd name="T5" fmla="*/ 114 h 652"/>
                <a:gd name="T6" fmla="*/ 56 w 482"/>
                <a:gd name="T7" fmla="*/ 284 h 652"/>
                <a:gd name="T8" fmla="*/ 28 w 482"/>
                <a:gd name="T9" fmla="*/ 312 h 652"/>
                <a:gd name="T10" fmla="*/ 0 w 482"/>
                <a:gd name="T11" fmla="*/ 397 h 652"/>
                <a:gd name="T12" fmla="*/ 85 w 482"/>
                <a:gd name="T13" fmla="*/ 482 h 652"/>
                <a:gd name="T14" fmla="*/ 56 w 482"/>
                <a:gd name="T15" fmla="*/ 539 h 652"/>
                <a:gd name="T16" fmla="*/ 141 w 482"/>
                <a:gd name="T17" fmla="*/ 539 h 652"/>
                <a:gd name="T18" fmla="*/ 170 w 482"/>
                <a:gd name="T19" fmla="*/ 596 h 652"/>
                <a:gd name="T20" fmla="*/ 226 w 482"/>
                <a:gd name="T21" fmla="*/ 567 h 652"/>
                <a:gd name="T22" fmla="*/ 340 w 482"/>
                <a:gd name="T23" fmla="*/ 652 h 652"/>
                <a:gd name="T24" fmla="*/ 397 w 482"/>
                <a:gd name="T25" fmla="*/ 567 h 652"/>
                <a:gd name="T26" fmla="*/ 311 w 482"/>
                <a:gd name="T27" fmla="*/ 482 h 652"/>
                <a:gd name="T28" fmla="*/ 340 w 482"/>
                <a:gd name="T29" fmla="*/ 454 h 652"/>
                <a:gd name="T30" fmla="*/ 311 w 482"/>
                <a:gd name="T31" fmla="*/ 369 h 652"/>
                <a:gd name="T32" fmla="*/ 397 w 482"/>
                <a:gd name="T33" fmla="*/ 397 h 652"/>
                <a:gd name="T34" fmla="*/ 425 w 482"/>
                <a:gd name="T35" fmla="*/ 369 h 652"/>
                <a:gd name="T36" fmla="*/ 482 w 482"/>
                <a:gd name="T37" fmla="*/ 397 h 652"/>
                <a:gd name="T38" fmla="*/ 453 w 482"/>
                <a:gd name="T39" fmla="*/ 284 h 652"/>
                <a:gd name="T40" fmla="*/ 397 w 482"/>
                <a:gd name="T41" fmla="*/ 227 h 652"/>
                <a:gd name="T42" fmla="*/ 425 w 482"/>
                <a:gd name="T43" fmla="*/ 199 h 652"/>
                <a:gd name="T44" fmla="*/ 482 w 482"/>
                <a:gd name="T45" fmla="*/ 227 h 652"/>
                <a:gd name="T46" fmla="*/ 482 w 482"/>
                <a:gd name="T47" fmla="*/ 170 h 652"/>
                <a:gd name="T48" fmla="*/ 453 w 482"/>
                <a:gd name="T49" fmla="*/ 142 h 652"/>
                <a:gd name="T50" fmla="*/ 397 w 482"/>
                <a:gd name="T51" fmla="*/ 114 h 652"/>
                <a:gd name="T52" fmla="*/ 368 w 482"/>
                <a:gd name="T53" fmla="*/ 57 h 652"/>
                <a:gd name="T54" fmla="*/ 311 w 482"/>
                <a:gd name="T55" fmla="*/ 142 h 652"/>
                <a:gd name="T56" fmla="*/ 226 w 482"/>
                <a:gd name="T57" fmla="*/ 85 h 652"/>
                <a:gd name="T58" fmla="*/ 226 w 482"/>
                <a:gd name="T59" fmla="*/ 0 h 652"/>
                <a:gd name="T60" fmla="*/ 170 w 482"/>
                <a:gd name="T61" fmla="*/ 0 h 652"/>
                <a:gd name="T62" fmla="*/ 113 w 482"/>
                <a:gd name="T63" fmla="*/ 57 h 652"/>
                <a:gd name="T64" fmla="*/ 56 w 482"/>
                <a:gd name="T6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2" h="652">
                  <a:moveTo>
                    <a:pt x="56" y="29"/>
                  </a:moveTo>
                  <a:lnTo>
                    <a:pt x="56" y="85"/>
                  </a:lnTo>
                  <a:lnTo>
                    <a:pt x="0" y="114"/>
                  </a:lnTo>
                  <a:lnTo>
                    <a:pt x="56" y="284"/>
                  </a:lnTo>
                  <a:lnTo>
                    <a:pt x="28" y="312"/>
                  </a:lnTo>
                  <a:lnTo>
                    <a:pt x="0" y="397"/>
                  </a:lnTo>
                  <a:lnTo>
                    <a:pt x="85" y="482"/>
                  </a:lnTo>
                  <a:lnTo>
                    <a:pt x="56" y="539"/>
                  </a:lnTo>
                  <a:lnTo>
                    <a:pt x="141" y="539"/>
                  </a:lnTo>
                  <a:lnTo>
                    <a:pt x="170" y="596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7" y="567"/>
                  </a:lnTo>
                  <a:lnTo>
                    <a:pt x="311" y="482"/>
                  </a:lnTo>
                  <a:lnTo>
                    <a:pt x="340" y="454"/>
                  </a:lnTo>
                  <a:lnTo>
                    <a:pt x="311" y="369"/>
                  </a:lnTo>
                  <a:lnTo>
                    <a:pt x="397" y="397"/>
                  </a:lnTo>
                  <a:lnTo>
                    <a:pt x="425" y="369"/>
                  </a:lnTo>
                  <a:lnTo>
                    <a:pt x="482" y="397"/>
                  </a:lnTo>
                  <a:lnTo>
                    <a:pt x="453" y="284"/>
                  </a:lnTo>
                  <a:lnTo>
                    <a:pt x="397" y="227"/>
                  </a:lnTo>
                  <a:lnTo>
                    <a:pt x="425" y="199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53" y="142"/>
                  </a:lnTo>
                  <a:lnTo>
                    <a:pt x="397" y="114"/>
                  </a:lnTo>
                  <a:lnTo>
                    <a:pt x="368" y="57"/>
                  </a:lnTo>
                  <a:lnTo>
                    <a:pt x="311" y="142"/>
                  </a:lnTo>
                  <a:lnTo>
                    <a:pt x="226" y="85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56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09" name="Freeform 49">
              <a:extLst>
                <a:ext uri="{FF2B5EF4-FFF2-40B4-BE49-F238E27FC236}">
                  <a16:creationId xmlns:a16="http://schemas.microsoft.com/office/drawing/2014/main" id="{981F4A8D-BA9C-4DD0-B622-DEE70B6DF8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194"/>
              <a:ext cx="652" cy="510"/>
            </a:xfrm>
            <a:custGeom>
              <a:avLst/>
              <a:gdLst>
                <a:gd name="T0" fmla="*/ 0 w 652"/>
                <a:gd name="T1" fmla="*/ 227 h 510"/>
                <a:gd name="T2" fmla="*/ 28 w 652"/>
                <a:gd name="T3" fmla="*/ 170 h 510"/>
                <a:gd name="T4" fmla="*/ 0 w 652"/>
                <a:gd name="T5" fmla="*/ 142 h 510"/>
                <a:gd name="T6" fmla="*/ 28 w 652"/>
                <a:gd name="T7" fmla="*/ 113 h 510"/>
                <a:gd name="T8" fmla="*/ 0 w 652"/>
                <a:gd name="T9" fmla="*/ 28 h 510"/>
                <a:gd name="T10" fmla="*/ 113 w 652"/>
                <a:gd name="T11" fmla="*/ 85 h 510"/>
                <a:gd name="T12" fmla="*/ 142 w 652"/>
                <a:gd name="T13" fmla="*/ 0 h 510"/>
                <a:gd name="T14" fmla="*/ 255 w 652"/>
                <a:gd name="T15" fmla="*/ 57 h 510"/>
                <a:gd name="T16" fmla="*/ 312 w 652"/>
                <a:gd name="T17" fmla="*/ 0 h 510"/>
                <a:gd name="T18" fmla="*/ 397 w 652"/>
                <a:gd name="T19" fmla="*/ 85 h 510"/>
                <a:gd name="T20" fmla="*/ 368 w 652"/>
                <a:gd name="T21" fmla="*/ 142 h 510"/>
                <a:gd name="T22" fmla="*/ 453 w 652"/>
                <a:gd name="T23" fmla="*/ 142 h 510"/>
                <a:gd name="T24" fmla="*/ 482 w 652"/>
                <a:gd name="T25" fmla="*/ 199 h 510"/>
                <a:gd name="T26" fmla="*/ 538 w 652"/>
                <a:gd name="T27" fmla="*/ 170 h 510"/>
                <a:gd name="T28" fmla="*/ 652 w 652"/>
                <a:gd name="T29" fmla="*/ 255 h 510"/>
                <a:gd name="T30" fmla="*/ 652 w 652"/>
                <a:gd name="T31" fmla="*/ 340 h 510"/>
                <a:gd name="T32" fmla="*/ 595 w 652"/>
                <a:gd name="T33" fmla="*/ 510 h 510"/>
                <a:gd name="T34" fmla="*/ 567 w 652"/>
                <a:gd name="T35" fmla="*/ 510 h 510"/>
                <a:gd name="T36" fmla="*/ 538 w 652"/>
                <a:gd name="T37" fmla="*/ 482 h 510"/>
                <a:gd name="T38" fmla="*/ 482 w 652"/>
                <a:gd name="T39" fmla="*/ 510 h 510"/>
                <a:gd name="T40" fmla="*/ 482 w 652"/>
                <a:gd name="T41" fmla="*/ 454 h 510"/>
                <a:gd name="T42" fmla="*/ 453 w 652"/>
                <a:gd name="T43" fmla="*/ 397 h 510"/>
                <a:gd name="T44" fmla="*/ 397 w 652"/>
                <a:gd name="T45" fmla="*/ 397 h 510"/>
                <a:gd name="T46" fmla="*/ 340 w 652"/>
                <a:gd name="T47" fmla="*/ 369 h 510"/>
                <a:gd name="T48" fmla="*/ 312 w 652"/>
                <a:gd name="T49" fmla="*/ 312 h 510"/>
                <a:gd name="T50" fmla="*/ 255 w 652"/>
                <a:gd name="T51" fmla="*/ 312 h 510"/>
                <a:gd name="T52" fmla="*/ 255 w 652"/>
                <a:gd name="T53" fmla="*/ 284 h 510"/>
                <a:gd name="T54" fmla="*/ 255 w 652"/>
                <a:gd name="T55" fmla="*/ 227 h 510"/>
                <a:gd name="T56" fmla="*/ 227 w 652"/>
                <a:gd name="T57" fmla="*/ 199 h 510"/>
                <a:gd name="T58" fmla="*/ 198 w 652"/>
                <a:gd name="T59" fmla="*/ 284 h 510"/>
                <a:gd name="T60" fmla="*/ 142 w 652"/>
                <a:gd name="T61" fmla="*/ 284 h 510"/>
                <a:gd name="T62" fmla="*/ 113 w 652"/>
                <a:gd name="T63" fmla="*/ 255 h 510"/>
                <a:gd name="T64" fmla="*/ 56 w 652"/>
                <a:gd name="T65" fmla="*/ 255 h 510"/>
                <a:gd name="T66" fmla="*/ 0 w 652"/>
                <a:gd name="T67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2" h="510">
                  <a:moveTo>
                    <a:pt x="0" y="227"/>
                  </a:moveTo>
                  <a:lnTo>
                    <a:pt x="28" y="170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0" y="28"/>
                  </a:lnTo>
                  <a:lnTo>
                    <a:pt x="113" y="85"/>
                  </a:lnTo>
                  <a:lnTo>
                    <a:pt x="142" y="0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368" y="142"/>
                  </a:lnTo>
                  <a:lnTo>
                    <a:pt x="453" y="142"/>
                  </a:lnTo>
                  <a:lnTo>
                    <a:pt x="482" y="199"/>
                  </a:lnTo>
                  <a:lnTo>
                    <a:pt x="538" y="170"/>
                  </a:lnTo>
                  <a:lnTo>
                    <a:pt x="652" y="255"/>
                  </a:lnTo>
                  <a:lnTo>
                    <a:pt x="652" y="340"/>
                  </a:lnTo>
                  <a:lnTo>
                    <a:pt x="595" y="510"/>
                  </a:lnTo>
                  <a:lnTo>
                    <a:pt x="567" y="510"/>
                  </a:lnTo>
                  <a:lnTo>
                    <a:pt x="538" y="482"/>
                  </a:lnTo>
                  <a:lnTo>
                    <a:pt x="482" y="510"/>
                  </a:lnTo>
                  <a:lnTo>
                    <a:pt x="482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84"/>
                  </a:lnTo>
                  <a:lnTo>
                    <a:pt x="255" y="227"/>
                  </a:lnTo>
                  <a:lnTo>
                    <a:pt x="227" y="199"/>
                  </a:lnTo>
                  <a:lnTo>
                    <a:pt x="198" y="284"/>
                  </a:lnTo>
                  <a:lnTo>
                    <a:pt x="142" y="284"/>
                  </a:lnTo>
                  <a:lnTo>
                    <a:pt x="113" y="255"/>
                  </a:lnTo>
                  <a:lnTo>
                    <a:pt x="56" y="255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0" name="Freeform 50">
              <a:extLst>
                <a:ext uri="{FF2B5EF4-FFF2-40B4-BE49-F238E27FC236}">
                  <a16:creationId xmlns:a16="http://schemas.microsoft.com/office/drawing/2014/main" id="{463D839A-21F6-4CB7-87DD-6498B3027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72"/>
              <a:ext cx="624" cy="709"/>
            </a:xfrm>
            <a:custGeom>
              <a:avLst/>
              <a:gdLst>
                <a:gd name="T0" fmla="*/ 28 w 624"/>
                <a:gd name="T1" fmla="*/ 397 h 709"/>
                <a:gd name="T2" fmla="*/ 85 w 624"/>
                <a:gd name="T3" fmla="*/ 454 h 709"/>
                <a:gd name="T4" fmla="*/ 142 w 624"/>
                <a:gd name="T5" fmla="*/ 454 h 709"/>
                <a:gd name="T6" fmla="*/ 170 w 624"/>
                <a:gd name="T7" fmla="*/ 539 h 709"/>
                <a:gd name="T8" fmla="*/ 255 w 624"/>
                <a:gd name="T9" fmla="*/ 510 h 709"/>
                <a:gd name="T10" fmla="*/ 340 w 624"/>
                <a:gd name="T11" fmla="*/ 567 h 709"/>
                <a:gd name="T12" fmla="*/ 369 w 624"/>
                <a:gd name="T13" fmla="*/ 539 h 709"/>
                <a:gd name="T14" fmla="*/ 425 w 624"/>
                <a:gd name="T15" fmla="*/ 567 h 709"/>
                <a:gd name="T16" fmla="*/ 397 w 624"/>
                <a:gd name="T17" fmla="*/ 595 h 709"/>
                <a:gd name="T18" fmla="*/ 454 w 624"/>
                <a:gd name="T19" fmla="*/ 624 h 709"/>
                <a:gd name="T20" fmla="*/ 510 w 624"/>
                <a:gd name="T21" fmla="*/ 595 h 709"/>
                <a:gd name="T22" fmla="*/ 539 w 624"/>
                <a:gd name="T23" fmla="*/ 624 h 709"/>
                <a:gd name="T24" fmla="*/ 510 w 624"/>
                <a:gd name="T25" fmla="*/ 680 h 709"/>
                <a:gd name="T26" fmla="*/ 539 w 624"/>
                <a:gd name="T27" fmla="*/ 709 h 709"/>
                <a:gd name="T28" fmla="*/ 595 w 624"/>
                <a:gd name="T29" fmla="*/ 652 h 709"/>
                <a:gd name="T30" fmla="*/ 624 w 624"/>
                <a:gd name="T31" fmla="*/ 539 h 709"/>
                <a:gd name="T32" fmla="*/ 567 w 624"/>
                <a:gd name="T33" fmla="*/ 510 h 709"/>
                <a:gd name="T34" fmla="*/ 539 w 624"/>
                <a:gd name="T35" fmla="*/ 539 h 709"/>
                <a:gd name="T36" fmla="*/ 482 w 624"/>
                <a:gd name="T37" fmla="*/ 510 h 709"/>
                <a:gd name="T38" fmla="*/ 510 w 624"/>
                <a:gd name="T39" fmla="*/ 482 h 709"/>
                <a:gd name="T40" fmla="*/ 482 w 624"/>
                <a:gd name="T41" fmla="*/ 454 h 709"/>
                <a:gd name="T42" fmla="*/ 482 w 624"/>
                <a:gd name="T43" fmla="*/ 425 h 709"/>
                <a:gd name="T44" fmla="*/ 454 w 624"/>
                <a:gd name="T45" fmla="*/ 397 h 709"/>
                <a:gd name="T46" fmla="*/ 510 w 624"/>
                <a:gd name="T47" fmla="*/ 425 h 709"/>
                <a:gd name="T48" fmla="*/ 510 w 624"/>
                <a:gd name="T49" fmla="*/ 397 h 709"/>
                <a:gd name="T50" fmla="*/ 482 w 624"/>
                <a:gd name="T51" fmla="*/ 369 h 709"/>
                <a:gd name="T52" fmla="*/ 539 w 624"/>
                <a:gd name="T53" fmla="*/ 369 h 709"/>
                <a:gd name="T54" fmla="*/ 595 w 624"/>
                <a:gd name="T55" fmla="*/ 227 h 709"/>
                <a:gd name="T56" fmla="*/ 539 w 624"/>
                <a:gd name="T57" fmla="*/ 198 h 709"/>
                <a:gd name="T58" fmla="*/ 482 w 624"/>
                <a:gd name="T59" fmla="*/ 283 h 709"/>
                <a:gd name="T60" fmla="*/ 454 w 624"/>
                <a:gd name="T61" fmla="*/ 283 h 709"/>
                <a:gd name="T62" fmla="*/ 510 w 624"/>
                <a:gd name="T63" fmla="*/ 198 h 709"/>
                <a:gd name="T64" fmla="*/ 454 w 624"/>
                <a:gd name="T65" fmla="*/ 170 h 709"/>
                <a:gd name="T66" fmla="*/ 397 w 624"/>
                <a:gd name="T67" fmla="*/ 255 h 709"/>
                <a:gd name="T68" fmla="*/ 369 w 624"/>
                <a:gd name="T69" fmla="*/ 227 h 709"/>
                <a:gd name="T70" fmla="*/ 454 w 624"/>
                <a:gd name="T71" fmla="*/ 113 h 709"/>
                <a:gd name="T72" fmla="*/ 397 w 624"/>
                <a:gd name="T73" fmla="*/ 85 h 709"/>
                <a:gd name="T74" fmla="*/ 312 w 624"/>
                <a:gd name="T75" fmla="*/ 198 h 709"/>
                <a:gd name="T76" fmla="*/ 283 w 624"/>
                <a:gd name="T77" fmla="*/ 198 h 709"/>
                <a:gd name="T78" fmla="*/ 340 w 624"/>
                <a:gd name="T79" fmla="*/ 113 h 709"/>
                <a:gd name="T80" fmla="*/ 312 w 624"/>
                <a:gd name="T81" fmla="*/ 85 h 709"/>
                <a:gd name="T82" fmla="*/ 255 w 624"/>
                <a:gd name="T83" fmla="*/ 170 h 709"/>
                <a:gd name="T84" fmla="*/ 198 w 624"/>
                <a:gd name="T85" fmla="*/ 113 h 709"/>
                <a:gd name="T86" fmla="*/ 227 w 624"/>
                <a:gd name="T87" fmla="*/ 85 h 709"/>
                <a:gd name="T88" fmla="*/ 198 w 624"/>
                <a:gd name="T89" fmla="*/ 85 h 709"/>
                <a:gd name="T90" fmla="*/ 227 w 624"/>
                <a:gd name="T91" fmla="*/ 28 h 709"/>
                <a:gd name="T92" fmla="*/ 170 w 624"/>
                <a:gd name="T93" fmla="*/ 57 h 709"/>
                <a:gd name="T94" fmla="*/ 170 w 624"/>
                <a:gd name="T95" fmla="*/ 28 h 709"/>
                <a:gd name="T96" fmla="*/ 142 w 624"/>
                <a:gd name="T97" fmla="*/ 57 h 709"/>
                <a:gd name="T98" fmla="*/ 142 w 624"/>
                <a:gd name="T99" fmla="*/ 0 h 709"/>
                <a:gd name="T100" fmla="*/ 28 w 624"/>
                <a:gd name="T101" fmla="*/ 85 h 709"/>
                <a:gd name="T102" fmla="*/ 57 w 624"/>
                <a:gd name="T103" fmla="*/ 113 h 709"/>
                <a:gd name="T104" fmla="*/ 0 w 624"/>
                <a:gd name="T105" fmla="*/ 227 h 709"/>
                <a:gd name="T106" fmla="*/ 28 w 624"/>
                <a:gd name="T107" fmla="*/ 283 h 709"/>
                <a:gd name="T108" fmla="*/ 85 w 624"/>
                <a:gd name="T109" fmla="*/ 255 h 709"/>
                <a:gd name="T110" fmla="*/ 142 w 624"/>
                <a:gd name="T111" fmla="*/ 312 h 709"/>
                <a:gd name="T112" fmla="*/ 28 w 624"/>
                <a:gd name="T113" fmla="*/ 39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" h="709">
                  <a:moveTo>
                    <a:pt x="28" y="397"/>
                  </a:moveTo>
                  <a:lnTo>
                    <a:pt x="85" y="454"/>
                  </a:lnTo>
                  <a:lnTo>
                    <a:pt x="142" y="454"/>
                  </a:lnTo>
                  <a:lnTo>
                    <a:pt x="170" y="539"/>
                  </a:lnTo>
                  <a:lnTo>
                    <a:pt x="255" y="510"/>
                  </a:lnTo>
                  <a:lnTo>
                    <a:pt x="340" y="567"/>
                  </a:lnTo>
                  <a:lnTo>
                    <a:pt x="369" y="539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454" y="624"/>
                  </a:lnTo>
                  <a:lnTo>
                    <a:pt x="510" y="595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539" y="709"/>
                  </a:lnTo>
                  <a:lnTo>
                    <a:pt x="595" y="652"/>
                  </a:lnTo>
                  <a:lnTo>
                    <a:pt x="624" y="539"/>
                  </a:lnTo>
                  <a:lnTo>
                    <a:pt x="567" y="510"/>
                  </a:lnTo>
                  <a:lnTo>
                    <a:pt x="539" y="539"/>
                  </a:lnTo>
                  <a:lnTo>
                    <a:pt x="482" y="510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82" y="425"/>
                  </a:lnTo>
                  <a:lnTo>
                    <a:pt x="454" y="397"/>
                  </a:lnTo>
                  <a:lnTo>
                    <a:pt x="510" y="425"/>
                  </a:lnTo>
                  <a:lnTo>
                    <a:pt x="510" y="397"/>
                  </a:lnTo>
                  <a:lnTo>
                    <a:pt x="482" y="369"/>
                  </a:lnTo>
                  <a:lnTo>
                    <a:pt x="539" y="369"/>
                  </a:lnTo>
                  <a:lnTo>
                    <a:pt x="595" y="227"/>
                  </a:lnTo>
                  <a:lnTo>
                    <a:pt x="539" y="198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510" y="198"/>
                  </a:lnTo>
                  <a:lnTo>
                    <a:pt x="454" y="170"/>
                  </a:lnTo>
                  <a:lnTo>
                    <a:pt x="397" y="255"/>
                  </a:lnTo>
                  <a:lnTo>
                    <a:pt x="369" y="227"/>
                  </a:lnTo>
                  <a:lnTo>
                    <a:pt x="454" y="113"/>
                  </a:lnTo>
                  <a:lnTo>
                    <a:pt x="397" y="85"/>
                  </a:lnTo>
                  <a:lnTo>
                    <a:pt x="312" y="198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55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227" y="28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28" y="85"/>
                  </a:lnTo>
                  <a:lnTo>
                    <a:pt x="57" y="113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85" y="255"/>
                  </a:lnTo>
                  <a:lnTo>
                    <a:pt x="142" y="312"/>
                  </a:lnTo>
                  <a:lnTo>
                    <a:pt x="28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1" name="Freeform 51">
              <a:extLst>
                <a:ext uri="{FF2B5EF4-FFF2-40B4-BE49-F238E27FC236}">
                  <a16:creationId xmlns:a16="http://schemas.microsoft.com/office/drawing/2014/main" id="{2A2948F7-486D-4CCE-B0E6-72271CC94E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2769"/>
              <a:ext cx="482" cy="765"/>
            </a:xfrm>
            <a:custGeom>
              <a:avLst/>
              <a:gdLst>
                <a:gd name="T0" fmla="*/ 29 w 482"/>
                <a:gd name="T1" fmla="*/ 765 h 765"/>
                <a:gd name="T2" fmla="*/ 171 w 482"/>
                <a:gd name="T3" fmla="*/ 709 h 765"/>
                <a:gd name="T4" fmla="*/ 256 w 482"/>
                <a:gd name="T5" fmla="*/ 595 h 765"/>
                <a:gd name="T6" fmla="*/ 312 w 482"/>
                <a:gd name="T7" fmla="*/ 538 h 765"/>
                <a:gd name="T8" fmla="*/ 312 w 482"/>
                <a:gd name="T9" fmla="*/ 482 h 765"/>
                <a:gd name="T10" fmla="*/ 341 w 482"/>
                <a:gd name="T11" fmla="*/ 482 h 765"/>
                <a:gd name="T12" fmla="*/ 369 w 482"/>
                <a:gd name="T13" fmla="*/ 425 h 765"/>
                <a:gd name="T14" fmla="*/ 312 w 482"/>
                <a:gd name="T15" fmla="*/ 397 h 765"/>
                <a:gd name="T16" fmla="*/ 397 w 482"/>
                <a:gd name="T17" fmla="*/ 340 h 765"/>
                <a:gd name="T18" fmla="*/ 369 w 482"/>
                <a:gd name="T19" fmla="*/ 312 h 765"/>
                <a:gd name="T20" fmla="*/ 284 w 482"/>
                <a:gd name="T21" fmla="*/ 340 h 765"/>
                <a:gd name="T22" fmla="*/ 284 w 482"/>
                <a:gd name="T23" fmla="*/ 283 h 765"/>
                <a:gd name="T24" fmla="*/ 312 w 482"/>
                <a:gd name="T25" fmla="*/ 227 h 765"/>
                <a:gd name="T26" fmla="*/ 369 w 482"/>
                <a:gd name="T27" fmla="*/ 255 h 765"/>
                <a:gd name="T28" fmla="*/ 482 w 482"/>
                <a:gd name="T29" fmla="*/ 198 h 765"/>
                <a:gd name="T30" fmla="*/ 454 w 482"/>
                <a:gd name="T31" fmla="*/ 170 h 765"/>
                <a:gd name="T32" fmla="*/ 341 w 482"/>
                <a:gd name="T33" fmla="*/ 198 h 765"/>
                <a:gd name="T34" fmla="*/ 312 w 482"/>
                <a:gd name="T35" fmla="*/ 142 h 765"/>
                <a:gd name="T36" fmla="*/ 341 w 482"/>
                <a:gd name="T37" fmla="*/ 113 h 765"/>
                <a:gd name="T38" fmla="*/ 369 w 482"/>
                <a:gd name="T39" fmla="*/ 142 h 765"/>
                <a:gd name="T40" fmla="*/ 454 w 482"/>
                <a:gd name="T41" fmla="*/ 142 h 765"/>
                <a:gd name="T42" fmla="*/ 426 w 482"/>
                <a:gd name="T43" fmla="*/ 57 h 765"/>
                <a:gd name="T44" fmla="*/ 369 w 482"/>
                <a:gd name="T45" fmla="*/ 57 h 765"/>
                <a:gd name="T46" fmla="*/ 312 w 482"/>
                <a:gd name="T47" fmla="*/ 0 h 765"/>
                <a:gd name="T48" fmla="*/ 171 w 482"/>
                <a:gd name="T49" fmla="*/ 28 h 765"/>
                <a:gd name="T50" fmla="*/ 142 w 482"/>
                <a:gd name="T51" fmla="*/ 170 h 765"/>
                <a:gd name="T52" fmla="*/ 171 w 482"/>
                <a:gd name="T53" fmla="*/ 198 h 765"/>
                <a:gd name="T54" fmla="*/ 171 w 482"/>
                <a:gd name="T55" fmla="*/ 255 h 765"/>
                <a:gd name="T56" fmla="*/ 114 w 482"/>
                <a:gd name="T57" fmla="*/ 227 h 765"/>
                <a:gd name="T58" fmla="*/ 86 w 482"/>
                <a:gd name="T59" fmla="*/ 255 h 765"/>
                <a:gd name="T60" fmla="*/ 142 w 482"/>
                <a:gd name="T61" fmla="*/ 312 h 765"/>
                <a:gd name="T62" fmla="*/ 171 w 482"/>
                <a:gd name="T63" fmla="*/ 425 h 765"/>
                <a:gd name="T64" fmla="*/ 114 w 482"/>
                <a:gd name="T65" fmla="*/ 397 h 765"/>
                <a:gd name="T66" fmla="*/ 86 w 482"/>
                <a:gd name="T67" fmla="*/ 425 h 765"/>
                <a:gd name="T68" fmla="*/ 0 w 482"/>
                <a:gd name="T69" fmla="*/ 397 h 765"/>
                <a:gd name="T70" fmla="*/ 29 w 482"/>
                <a:gd name="T71" fmla="*/ 482 h 765"/>
                <a:gd name="T72" fmla="*/ 0 w 482"/>
                <a:gd name="T73" fmla="*/ 510 h 765"/>
                <a:gd name="T74" fmla="*/ 86 w 482"/>
                <a:gd name="T75" fmla="*/ 595 h 765"/>
                <a:gd name="T76" fmla="*/ 29 w 482"/>
                <a:gd name="T77" fmla="*/ 680 h 765"/>
                <a:gd name="T78" fmla="*/ 29 w 482"/>
                <a:gd name="T7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765">
                  <a:moveTo>
                    <a:pt x="29" y="765"/>
                  </a:moveTo>
                  <a:lnTo>
                    <a:pt x="171" y="709"/>
                  </a:lnTo>
                  <a:lnTo>
                    <a:pt x="256" y="595"/>
                  </a:lnTo>
                  <a:lnTo>
                    <a:pt x="312" y="538"/>
                  </a:lnTo>
                  <a:lnTo>
                    <a:pt x="312" y="482"/>
                  </a:lnTo>
                  <a:lnTo>
                    <a:pt x="341" y="482"/>
                  </a:lnTo>
                  <a:lnTo>
                    <a:pt x="369" y="425"/>
                  </a:lnTo>
                  <a:lnTo>
                    <a:pt x="312" y="397"/>
                  </a:lnTo>
                  <a:lnTo>
                    <a:pt x="397" y="340"/>
                  </a:lnTo>
                  <a:lnTo>
                    <a:pt x="369" y="312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12" y="227"/>
                  </a:lnTo>
                  <a:lnTo>
                    <a:pt x="369" y="255"/>
                  </a:lnTo>
                  <a:lnTo>
                    <a:pt x="482" y="198"/>
                  </a:lnTo>
                  <a:lnTo>
                    <a:pt x="454" y="170"/>
                  </a:lnTo>
                  <a:lnTo>
                    <a:pt x="341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454" y="142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12" y="0"/>
                  </a:lnTo>
                  <a:lnTo>
                    <a:pt x="171" y="28"/>
                  </a:lnTo>
                  <a:lnTo>
                    <a:pt x="142" y="170"/>
                  </a:lnTo>
                  <a:lnTo>
                    <a:pt x="171" y="198"/>
                  </a:lnTo>
                  <a:lnTo>
                    <a:pt x="171" y="255"/>
                  </a:lnTo>
                  <a:lnTo>
                    <a:pt x="114" y="227"/>
                  </a:lnTo>
                  <a:lnTo>
                    <a:pt x="86" y="255"/>
                  </a:lnTo>
                  <a:lnTo>
                    <a:pt x="142" y="312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86" y="425"/>
                  </a:lnTo>
                  <a:lnTo>
                    <a:pt x="0" y="397"/>
                  </a:lnTo>
                  <a:lnTo>
                    <a:pt x="29" y="482"/>
                  </a:lnTo>
                  <a:lnTo>
                    <a:pt x="0" y="510"/>
                  </a:lnTo>
                  <a:lnTo>
                    <a:pt x="86" y="595"/>
                  </a:lnTo>
                  <a:lnTo>
                    <a:pt x="29" y="680"/>
                  </a:lnTo>
                  <a:lnTo>
                    <a:pt x="29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2" name="Freeform 52">
              <a:extLst>
                <a:ext uri="{FF2B5EF4-FFF2-40B4-BE49-F238E27FC236}">
                  <a16:creationId xmlns:a16="http://schemas.microsoft.com/office/drawing/2014/main" id="{C14F69A2-12BC-4550-A86B-9E55F668F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109"/>
              <a:ext cx="624" cy="851"/>
            </a:xfrm>
            <a:custGeom>
              <a:avLst/>
              <a:gdLst>
                <a:gd name="T0" fmla="*/ 0 w 624"/>
                <a:gd name="T1" fmla="*/ 595 h 851"/>
                <a:gd name="T2" fmla="*/ 28 w 624"/>
                <a:gd name="T3" fmla="*/ 624 h 851"/>
                <a:gd name="T4" fmla="*/ 28 w 624"/>
                <a:gd name="T5" fmla="*/ 652 h 851"/>
                <a:gd name="T6" fmla="*/ 57 w 624"/>
                <a:gd name="T7" fmla="*/ 737 h 851"/>
                <a:gd name="T8" fmla="*/ 57 w 624"/>
                <a:gd name="T9" fmla="*/ 765 h 851"/>
                <a:gd name="T10" fmla="*/ 85 w 624"/>
                <a:gd name="T11" fmla="*/ 794 h 851"/>
                <a:gd name="T12" fmla="*/ 142 w 624"/>
                <a:gd name="T13" fmla="*/ 794 h 851"/>
                <a:gd name="T14" fmla="*/ 199 w 624"/>
                <a:gd name="T15" fmla="*/ 851 h 851"/>
                <a:gd name="T16" fmla="*/ 227 w 624"/>
                <a:gd name="T17" fmla="*/ 794 h 851"/>
                <a:gd name="T18" fmla="*/ 284 w 624"/>
                <a:gd name="T19" fmla="*/ 794 h 851"/>
                <a:gd name="T20" fmla="*/ 369 w 624"/>
                <a:gd name="T21" fmla="*/ 737 h 851"/>
                <a:gd name="T22" fmla="*/ 312 w 624"/>
                <a:gd name="T23" fmla="*/ 652 h 851"/>
                <a:gd name="T24" fmla="*/ 340 w 624"/>
                <a:gd name="T25" fmla="*/ 624 h 851"/>
                <a:gd name="T26" fmla="*/ 397 w 624"/>
                <a:gd name="T27" fmla="*/ 709 h 851"/>
                <a:gd name="T28" fmla="*/ 425 w 624"/>
                <a:gd name="T29" fmla="*/ 652 h 851"/>
                <a:gd name="T30" fmla="*/ 397 w 624"/>
                <a:gd name="T31" fmla="*/ 595 h 851"/>
                <a:gd name="T32" fmla="*/ 482 w 624"/>
                <a:gd name="T33" fmla="*/ 510 h 851"/>
                <a:gd name="T34" fmla="*/ 510 w 624"/>
                <a:gd name="T35" fmla="*/ 539 h 851"/>
                <a:gd name="T36" fmla="*/ 482 w 624"/>
                <a:gd name="T37" fmla="*/ 567 h 851"/>
                <a:gd name="T38" fmla="*/ 482 w 624"/>
                <a:gd name="T39" fmla="*/ 595 h 851"/>
                <a:gd name="T40" fmla="*/ 510 w 624"/>
                <a:gd name="T41" fmla="*/ 624 h 851"/>
                <a:gd name="T42" fmla="*/ 539 w 624"/>
                <a:gd name="T43" fmla="*/ 595 h 851"/>
                <a:gd name="T44" fmla="*/ 539 w 624"/>
                <a:gd name="T45" fmla="*/ 539 h 851"/>
                <a:gd name="T46" fmla="*/ 595 w 624"/>
                <a:gd name="T47" fmla="*/ 510 h 851"/>
                <a:gd name="T48" fmla="*/ 624 w 624"/>
                <a:gd name="T49" fmla="*/ 397 h 851"/>
                <a:gd name="T50" fmla="*/ 595 w 624"/>
                <a:gd name="T51" fmla="*/ 397 h 851"/>
                <a:gd name="T52" fmla="*/ 567 w 624"/>
                <a:gd name="T53" fmla="*/ 340 h 851"/>
                <a:gd name="T54" fmla="*/ 567 w 624"/>
                <a:gd name="T55" fmla="*/ 255 h 851"/>
                <a:gd name="T56" fmla="*/ 595 w 624"/>
                <a:gd name="T57" fmla="*/ 255 h 851"/>
                <a:gd name="T58" fmla="*/ 595 w 624"/>
                <a:gd name="T59" fmla="*/ 170 h 851"/>
                <a:gd name="T60" fmla="*/ 567 w 624"/>
                <a:gd name="T61" fmla="*/ 170 h 851"/>
                <a:gd name="T62" fmla="*/ 510 w 624"/>
                <a:gd name="T63" fmla="*/ 142 h 851"/>
                <a:gd name="T64" fmla="*/ 567 w 624"/>
                <a:gd name="T65" fmla="*/ 113 h 851"/>
                <a:gd name="T66" fmla="*/ 539 w 624"/>
                <a:gd name="T67" fmla="*/ 85 h 851"/>
                <a:gd name="T68" fmla="*/ 567 w 624"/>
                <a:gd name="T69" fmla="*/ 57 h 851"/>
                <a:gd name="T70" fmla="*/ 482 w 624"/>
                <a:gd name="T71" fmla="*/ 0 h 851"/>
                <a:gd name="T72" fmla="*/ 397 w 624"/>
                <a:gd name="T73" fmla="*/ 85 h 851"/>
                <a:gd name="T74" fmla="*/ 369 w 624"/>
                <a:gd name="T75" fmla="*/ 142 h 851"/>
                <a:gd name="T76" fmla="*/ 340 w 624"/>
                <a:gd name="T77" fmla="*/ 142 h 851"/>
                <a:gd name="T78" fmla="*/ 340 w 624"/>
                <a:gd name="T79" fmla="*/ 198 h 851"/>
                <a:gd name="T80" fmla="*/ 199 w 624"/>
                <a:gd name="T81" fmla="*/ 369 h 851"/>
                <a:gd name="T82" fmla="*/ 57 w 624"/>
                <a:gd name="T83" fmla="*/ 425 h 851"/>
                <a:gd name="T84" fmla="*/ 0 w 624"/>
                <a:gd name="T85" fmla="*/ 59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851">
                  <a:moveTo>
                    <a:pt x="0" y="595"/>
                  </a:moveTo>
                  <a:lnTo>
                    <a:pt x="28" y="624"/>
                  </a:lnTo>
                  <a:lnTo>
                    <a:pt x="28" y="652"/>
                  </a:lnTo>
                  <a:lnTo>
                    <a:pt x="57" y="737"/>
                  </a:lnTo>
                  <a:lnTo>
                    <a:pt x="57" y="765"/>
                  </a:lnTo>
                  <a:lnTo>
                    <a:pt x="85" y="794"/>
                  </a:lnTo>
                  <a:lnTo>
                    <a:pt x="142" y="794"/>
                  </a:lnTo>
                  <a:lnTo>
                    <a:pt x="199" y="85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97" y="595"/>
                  </a:lnTo>
                  <a:lnTo>
                    <a:pt x="482" y="510"/>
                  </a:lnTo>
                  <a:lnTo>
                    <a:pt x="510" y="539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510" y="624"/>
                  </a:lnTo>
                  <a:lnTo>
                    <a:pt x="539" y="595"/>
                  </a:lnTo>
                  <a:lnTo>
                    <a:pt x="539" y="539"/>
                  </a:lnTo>
                  <a:lnTo>
                    <a:pt x="595" y="510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95" y="255"/>
                  </a:lnTo>
                  <a:lnTo>
                    <a:pt x="595" y="170"/>
                  </a:lnTo>
                  <a:lnTo>
                    <a:pt x="567" y="170"/>
                  </a:lnTo>
                  <a:lnTo>
                    <a:pt x="510" y="142"/>
                  </a:lnTo>
                  <a:lnTo>
                    <a:pt x="567" y="113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340" y="142"/>
                  </a:lnTo>
                  <a:lnTo>
                    <a:pt x="340" y="198"/>
                  </a:lnTo>
                  <a:lnTo>
                    <a:pt x="199" y="369"/>
                  </a:lnTo>
                  <a:lnTo>
                    <a:pt x="57" y="425"/>
                  </a:lnTo>
                  <a:lnTo>
                    <a:pt x="0" y="5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3" name="Freeform 53">
              <a:extLst>
                <a:ext uri="{FF2B5EF4-FFF2-40B4-BE49-F238E27FC236}">
                  <a16:creationId xmlns:a16="http://schemas.microsoft.com/office/drawing/2014/main" id="{CE88372F-80C2-4553-9DE5-7B3C27A4C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5037"/>
              <a:ext cx="652" cy="765"/>
            </a:xfrm>
            <a:custGeom>
              <a:avLst/>
              <a:gdLst>
                <a:gd name="T0" fmla="*/ 170 w 652"/>
                <a:gd name="T1" fmla="*/ 765 h 765"/>
                <a:gd name="T2" fmla="*/ 0 w 652"/>
                <a:gd name="T3" fmla="*/ 680 h 765"/>
                <a:gd name="T4" fmla="*/ 57 w 652"/>
                <a:gd name="T5" fmla="*/ 652 h 765"/>
                <a:gd name="T6" fmla="*/ 85 w 652"/>
                <a:gd name="T7" fmla="*/ 680 h 765"/>
                <a:gd name="T8" fmla="*/ 85 w 652"/>
                <a:gd name="T9" fmla="*/ 652 h 765"/>
                <a:gd name="T10" fmla="*/ 0 w 652"/>
                <a:gd name="T11" fmla="*/ 567 h 765"/>
                <a:gd name="T12" fmla="*/ 114 w 652"/>
                <a:gd name="T13" fmla="*/ 595 h 765"/>
                <a:gd name="T14" fmla="*/ 57 w 652"/>
                <a:gd name="T15" fmla="*/ 538 h 765"/>
                <a:gd name="T16" fmla="*/ 85 w 652"/>
                <a:gd name="T17" fmla="*/ 538 h 765"/>
                <a:gd name="T18" fmla="*/ 57 w 652"/>
                <a:gd name="T19" fmla="*/ 510 h 765"/>
                <a:gd name="T20" fmla="*/ 57 w 652"/>
                <a:gd name="T21" fmla="*/ 482 h 765"/>
                <a:gd name="T22" fmla="*/ 142 w 652"/>
                <a:gd name="T23" fmla="*/ 510 h 765"/>
                <a:gd name="T24" fmla="*/ 199 w 652"/>
                <a:gd name="T25" fmla="*/ 482 h 765"/>
                <a:gd name="T26" fmla="*/ 85 w 652"/>
                <a:gd name="T27" fmla="*/ 425 h 765"/>
                <a:gd name="T28" fmla="*/ 85 w 652"/>
                <a:gd name="T29" fmla="*/ 397 h 765"/>
                <a:gd name="T30" fmla="*/ 114 w 652"/>
                <a:gd name="T31" fmla="*/ 368 h 765"/>
                <a:gd name="T32" fmla="*/ 85 w 652"/>
                <a:gd name="T33" fmla="*/ 283 h 765"/>
                <a:gd name="T34" fmla="*/ 114 w 652"/>
                <a:gd name="T35" fmla="*/ 255 h 765"/>
                <a:gd name="T36" fmla="*/ 85 w 652"/>
                <a:gd name="T37" fmla="*/ 198 h 765"/>
                <a:gd name="T38" fmla="*/ 142 w 652"/>
                <a:gd name="T39" fmla="*/ 113 h 765"/>
                <a:gd name="T40" fmla="*/ 199 w 652"/>
                <a:gd name="T41" fmla="*/ 113 h 765"/>
                <a:gd name="T42" fmla="*/ 227 w 652"/>
                <a:gd name="T43" fmla="*/ 85 h 765"/>
                <a:gd name="T44" fmla="*/ 227 w 652"/>
                <a:gd name="T45" fmla="*/ 57 h 765"/>
                <a:gd name="T46" fmla="*/ 425 w 652"/>
                <a:gd name="T47" fmla="*/ 0 h 765"/>
                <a:gd name="T48" fmla="*/ 425 w 652"/>
                <a:gd name="T49" fmla="*/ 57 h 765"/>
                <a:gd name="T50" fmla="*/ 482 w 652"/>
                <a:gd name="T51" fmla="*/ 85 h 765"/>
                <a:gd name="T52" fmla="*/ 511 w 652"/>
                <a:gd name="T53" fmla="*/ 170 h 765"/>
                <a:gd name="T54" fmla="*/ 425 w 652"/>
                <a:gd name="T55" fmla="*/ 255 h 765"/>
                <a:gd name="T56" fmla="*/ 425 w 652"/>
                <a:gd name="T57" fmla="*/ 368 h 765"/>
                <a:gd name="T58" fmla="*/ 482 w 652"/>
                <a:gd name="T59" fmla="*/ 425 h 765"/>
                <a:gd name="T60" fmla="*/ 482 w 652"/>
                <a:gd name="T61" fmla="*/ 482 h 765"/>
                <a:gd name="T62" fmla="*/ 511 w 652"/>
                <a:gd name="T63" fmla="*/ 538 h 765"/>
                <a:gd name="T64" fmla="*/ 624 w 652"/>
                <a:gd name="T65" fmla="*/ 538 h 765"/>
                <a:gd name="T66" fmla="*/ 652 w 652"/>
                <a:gd name="T67" fmla="*/ 652 h 765"/>
                <a:gd name="T68" fmla="*/ 624 w 652"/>
                <a:gd name="T69" fmla="*/ 765 h 765"/>
                <a:gd name="T70" fmla="*/ 567 w 652"/>
                <a:gd name="T71" fmla="*/ 709 h 765"/>
                <a:gd name="T72" fmla="*/ 567 w 652"/>
                <a:gd name="T73" fmla="*/ 737 h 765"/>
                <a:gd name="T74" fmla="*/ 539 w 652"/>
                <a:gd name="T75" fmla="*/ 737 h 765"/>
                <a:gd name="T76" fmla="*/ 539 w 652"/>
                <a:gd name="T77" fmla="*/ 680 h 765"/>
                <a:gd name="T78" fmla="*/ 511 w 652"/>
                <a:gd name="T79" fmla="*/ 652 h 765"/>
                <a:gd name="T80" fmla="*/ 482 w 652"/>
                <a:gd name="T81" fmla="*/ 680 h 765"/>
                <a:gd name="T82" fmla="*/ 511 w 652"/>
                <a:gd name="T83" fmla="*/ 737 h 765"/>
                <a:gd name="T84" fmla="*/ 425 w 652"/>
                <a:gd name="T85" fmla="*/ 737 h 765"/>
                <a:gd name="T86" fmla="*/ 397 w 652"/>
                <a:gd name="T87" fmla="*/ 709 h 765"/>
                <a:gd name="T88" fmla="*/ 369 w 652"/>
                <a:gd name="T89" fmla="*/ 709 h 765"/>
                <a:gd name="T90" fmla="*/ 369 w 652"/>
                <a:gd name="T91" fmla="*/ 737 h 765"/>
                <a:gd name="T92" fmla="*/ 284 w 652"/>
                <a:gd name="T93" fmla="*/ 765 h 765"/>
                <a:gd name="T94" fmla="*/ 284 w 652"/>
                <a:gd name="T95" fmla="*/ 737 h 765"/>
                <a:gd name="T96" fmla="*/ 199 w 652"/>
                <a:gd name="T97" fmla="*/ 737 h 765"/>
                <a:gd name="T98" fmla="*/ 170 w 652"/>
                <a:gd name="T9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2" h="765">
                  <a:moveTo>
                    <a:pt x="170" y="765"/>
                  </a:moveTo>
                  <a:lnTo>
                    <a:pt x="0" y="680"/>
                  </a:lnTo>
                  <a:lnTo>
                    <a:pt x="57" y="652"/>
                  </a:lnTo>
                  <a:lnTo>
                    <a:pt x="85" y="680"/>
                  </a:lnTo>
                  <a:lnTo>
                    <a:pt x="85" y="652"/>
                  </a:lnTo>
                  <a:lnTo>
                    <a:pt x="0" y="567"/>
                  </a:lnTo>
                  <a:lnTo>
                    <a:pt x="114" y="595"/>
                  </a:lnTo>
                  <a:lnTo>
                    <a:pt x="57" y="538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82"/>
                  </a:lnTo>
                  <a:lnTo>
                    <a:pt x="142" y="510"/>
                  </a:lnTo>
                  <a:lnTo>
                    <a:pt x="199" y="482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114" y="368"/>
                  </a:lnTo>
                  <a:lnTo>
                    <a:pt x="85" y="283"/>
                  </a:lnTo>
                  <a:lnTo>
                    <a:pt x="114" y="255"/>
                  </a:lnTo>
                  <a:lnTo>
                    <a:pt x="85" y="198"/>
                  </a:lnTo>
                  <a:lnTo>
                    <a:pt x="142" y="113"/>
                  </a:lnTo>
                  <a:lnTo>
                    <a:pt x="199" y="113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1" y="170"/>
                  </a:lnTo>
                  <a:lnTo>
                    <a:pt x="425" y="255"/>
                  </a:lnTo>
                  <a:lnTo>
                    <a:pt x="425" y="368"/>
                  </a:lnTo>
                  <a:lnTo>
                    <a:pt x="482" y="425"/>
                  </a:lnTo>
                  <a:lnTo>
                    <a:pt x="482" y="482"/>
                  </a:lnTo>
                  <a:lnTo>
                    <a:pt x="511" y="538"/>
                  </a:lnTo>
                  <a:lnTo>
                    <a:pt x="624" y="538"/>
                  </a:lnTo>
                  <a:lnTo>
                    <a:pt x="652" y="652"/>
                  </a:lnTo>
                  <a:lnTo>
                    <a:pt x="624" y="765"/>
                  </a:lnTo>
                  <a:lnTo>
                    <a:pt x="567" y="709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39" y="680"/>
                  </a:lnTo>
                  <a:lnTo>
                    <a:pt x="511" y="652"/>
                  </a:lnTo>
                  <a:lnTo>
                    <a:pt x="482" y="680"/>
                  </a:lnTo>
                  <a:lnTo>
                    <a:pt x="511" y="737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69" y="709"/>
                  </a:lnTo>
                  <a:lnTo>
                    <a:pt x="369" y="737"/>
                  </a:lnTo>
                  <a:lnTo>
                    <a:pt x="284" y="765"/>
                  </a:lnTo>
                  <a:lnTo>
                    <a:pt x="284" y="737"/>
                  </a:lnTo>
                  <a:lnTo>
                    <a:pt x="199" y="737"/>
                  </a:lnTo>
                  <a:lnTo>
                    <a:pt x="170" y="76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4" name="Freeform 54">
              <a:extLst>
                <a:ext uri="{FF2B5EF4-FFF2-40B4-BE49-F238E27FC236}">
                  <a16:creationId xmlns:a16="http://schemas.microsoft.com/office/drawing/2014/main" id="{8B1D6120-BF14-4CC1-A398-B5DA24DD2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5802"/>
              <a:ext cx="199" cy="85"/>
            </a:xfrm>
            <a:custGeom>
              <a:avLst/>
              <a:gdLst>
                <a:gd name="T0" fmla="*/ 29 w 199"/>
                <a:gd name="T1" fmla="*/ 0 h 85"/>
                <a:gd name="T2" fmla="*/ 170 w 199"/>
                <a:gd name="T3" fmla="*/ 29 h 85"/>
                <a:gd name="T4" fmla="*/ 199 w 199"/>
                <a:gd name="T5" fmla="*/ 29 h 85"/>
                <a:gd name="T6" fmla="*/ 170 w 199"/>
                <a:gd name="T7" fmla="*/ 85 h 85"/>
                <a:gd name="T8" fmla="*/ 114 w 199"/>
                <a:gd name="T9" fmla="*/ 57 h 85"/>
                <a:gd name="T10" fmla="*/ 29 w 199"/>
                <a:gd name="T11" fmla="*/ 57 h 85"/>
                <a:gd name="T12" fmla="*/ 0 w 199"/>
                <a:gd name="T13" fmla="*/ 29 h 85"/>
                <a:gd name="T14" fmla="*/ 29 w 199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85">
                  <a:moveTo>
                    <a:pt x="29" y="0"/>
                  </a:moveTo>
                  <a:lnTo>
                    <a:pt x="170" y="29"/>
                  </a:lnTo>
                  <a:lnTo>
                    <a:pt x="199" y="29"/>
                  </a:lnTo>
                  <a:lnTo>
                    <a:pt x="170" y="85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5" name="Freeform 55">
              <a:extLst>
                <a:ext uri="{FF2B5EF4-FFF2-40B4-BE49-F238E27FC236}">
                  <a16:creationId xmlns:a16="http://schemas.microsoft.com/office/drawing/2014/main" id="{B13DDA34-291F-4C99-8F84-F25133EF71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3761"/>
              <a:ext cx="1446" cy="1474"/>
            </a:xfrm>
            <a:custGeom>
              <a:avLst/>
              <a:gdLst>
                <a:gd name="T0" fmla="*/ 256 w 1446"/>
                <a:gd name="T1" fmla="*/ 1474 h 1474"/>
                <a:gd name="T2" fmla="*/ 142 w 1446"/>
                <a:gd name="T3" fmla="*/ 1418 h 1474"/>
                <a:gd name="T4" fmla="*/ 199 w 1446"/>
                <a:gd name="T5" fmla="*/ 1333 h 1474"/>
                <a:gd name="T6" fmla="*/ 369 w 1446"/>
                <a:gd name="T7" fmla="*/ 1276 h 1474"/>
                <a:gd name="T8" fmla="*/ 341 w 1446"/>
                <a:gd name="T9" fmla="*/ 1162 h 1474"/>
                <a:gd name="T10" fmla="*/ 199 w 1446"/>
                <a:gd name="T11" fmla="*/ 1162 h 1474"/>
                <a:gd name="T12" fmla="*/ 171 w 1446"/>
                <a:gd name="T13" fmla="*/ 992 h 1474"/>
                <a:gd name="T14" fmla="*/ 114 w 1446"/>
                <a:gd name="T15" fmla="*/ 907 h 1474"/>
                <a:gd name="T16" fmla="*/ 57 w 1446"/>
                <a:gd name="T17" fmla="*/ 822 h 1474"/>
                <a:gd name="T18" fmla="*/ 341 w 1446"/>
                <a:gd name="T19" fmla="*/ 737 h 1474"/>
                <a:gd name="T20" fmla="*/ 397 w 1446"/>
                <a:gd name="T21" fmla="*/ 794 h 1474"/>
                <a:gd name="T22" fmla="*/ 511 w 1446"/>
                <a:gd name="T23" fmla="*/ 737 h 1474"/>
                <a:gd name="T24" fmla="*/ 539 w 1446"/>
                <a:gd name="T25" fmla="*/ 624 h 1474"/>
                <a:gd name="T26" fmla="*/ 369 w 1446"/>
                <a:gd name="T27" fmla="*/ 510 h 1474"/>
                <a:gd name="T28" fmla="*/ 397 w 1446"/>
                <a:gd name="T29" fmla="*/ 482 h 1474"/>
                <a:gd name="T30" fmla="*/ 312 w 1446"/>
                <a:gd name="T31" fmla="*/ 340 h 1474"/>
                <a:gd name="T32" fmla="*/ 256 w 1446"/>
                <a:gd name="T33" fmla="*/ 199 h 1474"/>
                <a:gd name="T34" fmla="*/ 341 w 1446"/>
                <a:gd name="T35" fmla="*/ 142 h 1474"/>
                <a:gd name="T36" fmla="*/ 454 w 1446"/>
                <a:gd name="T37" fmla="*/ 85 h 1474"/>
                <a:gd name="T38" fmla="*/ 624 w 1446"/>
                <a:gd name="T39" fmla="*/ 28 h 1474"/>
                <a:gd name="T40" fmla="*/ 709 w 1446"/>
                <a:gd name="T41" fmla="*/ 85 h 1474"/>
                <a:gd name="T42" fmla="*/ 652 w 1446"/>
                <a:gd name="T43" fmla="*/ 113 h 1474"/>
                <a:gd name="T44" fmla="*/ 624 w 1446"/>
                <a:gd name="T45" fmla="*/ 142 h 1474"/>
                <a:gd name="T46" fmla="*/ 567 w 1446"/>
                <a:gd name="T47" fmla="*/ 227 h 1474"/>
                <a:gd name="T48" fmla="*/ 539 w 1446"/>
                <a:gd name="T49" fmla="*/ 255 h 1474"/>
                <a:gd name="T50" fmla="*/ 511 w 1446"/>
                <a:gd name="T51" fmla="*/ 284 h 1474"/>
                <a:gd name="T52" fmla="*/ 482 w 1446"/>
                <a:gd name="T53" fmla="*/ 284 h 1474"/>
                <a:gd name="T54" fmla="*/ 454 w 1446"/>
                <a:gd name="T55" fmla="*/ 312 h 1474"/>
                <a:gd name="T56" fmla="*/ 482 w 1446"/>
                <a:gd name="T57" fmla="*/ 369 h 1474"/>
                <a:gd name="T58" fmla="*/ 539 w 1446"/>
                <a:gd name="T59" fmla="*/ 340 h 1474"/>
                <a:gd name="T60" fmla="*/ 596 w 1446"/>
                <a:gd name="T61" fmla="*/ 454 h 1474"/>
                <a:gd name="T62" fmla="*/ 709 w 1446"/>
                <a:gd name="T63" fmla="*/ 454 h 1474"/>
                <a:gd name="T64" fmla="*/ 681 w 1446"/>
                <a:gd name="T65" fmla="*/ 397 h 1474"/>
                <a:gd name="T66" fmla="*/ 738 w 1446"/>
                <a:gd name="T67" fmla="*/ 397 h 1474"/>
                <a:gd name="T68" fmla="*/ 738 w 1446"/>
                <a:gd name="T69" fmla="*/ 340 h 1474"/>
                <a:gd name="T70" fmla="*/ 709 w 1446"/>
                <a:gd name="T71" fmla="*/ 284 h 1474"/>
                <a:gd name="T72" fmla="*/ 879 w 1446"/>
                <a:gd name="T73" fmla="*/ 369 h 1474"/>
                <a:gd name="T74" fmla="*/ 879 w 1446"/>
                <a:gd name="T75" fmla="*/ 397 h 1474"/>
                <a:gd name="T76" fmla="*/ 823 w 1446"/>
                <a:gd name="T77" fmla="*/ 482 h 1474"/>
                <a:gd name="T78" fmla="*/ 823 w 1446"/>
                <a:gd name="T79" fmla="*/ 510 h 1474"/>
                <a:gd name="T80" fmla="*/ 908 w 1446"/>
                <a:gd name="T81" fmla="*/ 595 h 1474"/>
                <a:gd name="T82" fmla="*/ 964 w 1446"/>
                <a:gd name="T83" fmla="*/ 595 h 1474"/>
                <a:gd name="T84" fmla="*/ 1248 w 1446"/>
                <a:gd name="T85" fmla="*/ 709 h 1474"/>
                <a:gd name="T86" fmla="*/ 1333 w 1446"/>
                <a:gd name="T87" fmla="*/ 680 h 1474"/>
                <a:gd name="T88" fmla="*/ 1390 w 1446"/>
                <a:gd name="T89" fmla="*/ 709 h 1474"/>
                <a:gd name="T90" fmla="*/ 1418 w 1446"/>
                <a:gd name="T91" fmla="*/ 822 h 1474"/>
                <a:gd name="T92" fmla="*/ 1333 w 1446"/>
                <a:gd name="T93" fmla="*/ 936 h 1474"/>
                <a:gd name="T94" fmla="*/ 1191 w 1446"/>
                <a:gd name="T95" fmla="*/ 936 h 1474"/>
                <a:gd name="T96" fmla="*/ 1276 w 1446"/>
                <a:gd name="T97" fmla="*/ 1134 h 1474"/>
                <a:gd name="T98" fmla="*/ 1219 w 1446"/>
                <a:gd name="T99" fmla="*/ 1077 h 1474"/>
                <a:gd name="T100" fmla="*/ 1163 w 1446"/>
                <a:gd name="T101" fmla="*/ 1106 h 1474"/>
                <a:gd name="T102" fmla="*/ 1191 w 1446"/>
                <a:gd name="T103" fmla="*/ 1134 h 1474"/>
                <a:gd name="T104" fmla="*/ 1163 w 1446"/>
                <a:gd name="T105" fmla="*/ 1191 h 1474"/>
                <a:gd name="T106" fmla="*/ 1248 w 1446"/>
                <a:gd name="T107" fmla="*/ 1219 h 1474"/>
                <a:gd name="T108" fmla="*/ 1078 w 1446"/>
                <a:gd name="T109" fmla="*/ 1247 h 1474"/>
                <a:gd name="T110" fmla="*/ 738 w 1446"/>
                <a:gd name="T111" fmla="*/ 1446 h 1474"/>
                <a:gd name="T112" fmla="*/ 652 w 1446"/>
                <a:gd name="T113" fmla="*/ 1333 h 1474"/>
                <a:gd name="T114" fmla="*/ 454 w 1446"/>
                <a:gd name="T115" fmla="*/ 1333 h 1474"/>
                <a:gd name="T116" fmla="*/ 426 w 1446"/>
                <a:gd name="T117" fmla="*/ 1389 h 1474"/>
                <a:gd name="T118" fmla="*/ 312 w 1446"/>
                <a:gd name="T11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1474">
                  <a:moveTo>
                    <a:pt x="312" y="1474"/>
                  </a:moveTo>
                  <a:lnTo>
                    <a:pt x="256" y="1474"/>
                  </a:lnTo>
                  <a:lnTo>
                    <a:pt x="227" y="1418"/>
                  </a:lnTo>
                  <a:lnTo>
                    <a:pt x="142" y="1418"/>
                  </a:lnTo>
                  <a:lnTo>
                    <a:pt x="199" y="1389"/>
                  </a:lnTo>
                  <a:lnTo>
                    <a:pt x="199" y="1333"/>
                  </a:lnTo>
                  <a:lnTo>
                    <a:pt x="256" y="1276"/>
                  </a:lnTo>
                  <a:lnTo>
                    <a:pt x="369" y="1276"/>
                  </a:lnTo>
                  <a:lnTo>
                    <a:pt x="426" y="1191"/>
                  </a:lnTo>
                  <a:lnTo>
                    <a:pt x="341" y="1162"/>
                  </a:lnTo>
                  <a:lnTo>
                    <a:pt x="227" y="1134"/>
                  </a:lnTo>
                  <a:lnTo>
                    <a:pt x="199" y="1162"/>
                  </a:lnTo>
                  <a:lnTo>
                    <a:pt x="199" y="1049"/>
                  </a:lnTo>
                  <a:lnTo>
                    <a:pt x="171" y="992"/>
                  </a:lnTo>
                  <a:lnTo>
                    <a:pt x="171" y="936"/>
                  </a:lnTo>
                  <a:lnTo>
                    <a:pt x="114" y="907"/>
                  </a:lnTo>
                  <a:lnTo>
                    <a:pt x="85" y="851"/>
                  </a:lnTo>
                  <a:lnTo>
                    <a:pt x="57" y="822"/>
                  </a:lnTo>
                  <a:lnTo>
                    <a:pt x="0" y="794"/>
                  </a:lnTo>
                  <a:lnTo>
                    <a:pt x="341" y="737"/>
                  </a:lnTo>
                  <a:lnTo>
                    <a:pt x="341" y="766"/>
                  </a:lnTo>
                  <a:lnTo>
                    <a:pt x="397" y="794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52"/>
                  </a:lnTo>
                  <a:lnTo>
                    <a:pt x="539" y="624"/>
                  </a:lnTo>
                  <a:lnTo>
                    <a:pt x="482" y="567"/>
                  </a:lnTo>
                  <a:lnTo>
                    <a:pt x="369" y="510"/>
                  </a:lnTo>
                  <a:lnTo>
                    <a:pt x="341" y="482"/>
                  </a:lnTo>
                  <a:lnTo>
                    <a:pt x="397" y="482"/>
                  </a:lnTo>
                  <a:lnTo>
                    <a:pt x="369" y="369"/>
                  </a:lnTo>
                  <a:lnTo>
                    <a:pt x="312" y="340"/>
                  </a:lnTo>
                  <a:lnTo>
                    <a:pt x="341" y="284"/>
                  </a:lnTo>
                  <a:lnTo>
                    <a:pt x="256" y="199"/>
                  </a:lnTo>
                  <a:lnTo>
                    <a:pt x="284" y="142"/>
                  </a:lnTo>
                  <a:lnTo>
                    <a:pt x="341" y="142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681" y="85"/>
                  </a:lnTo>
                  <a:lnTo>
                    <a:pt x="652" y="113"/>
                  </a:lnTo>
                  <a:lnTo>
                    <a:pt x="596" y="113"/>
                  </a:lnTo>
                  <a:lnTo>
                    <a:pt x="624" y="142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1" y="199"/>
                  </a:lnTo>
                  <a:lnTo>
                    <a:pt x="539" y="255"/>
                  </a:lnTo>
                  <a:lnTo>
                    <a:pt x="539" y="284"/>
                  </a:lnTo>
                  <a:lnTo>
                    <a:pt x="511" y="284"/>
                  </a:lnTo>
                  <a:lnTo>
                    <a:pt x="511" y="312"/>
                  </a:lnTo>
                  <a:lnTo>
                    <a:pt x="482" y="284"/>
                  </a:lnTo>
                  <a:lnTo>
                    <a:pt x="426" y="312"/>
                  </a:lnTo>
                  <a:lnTo>
                    <a:pt x="454" y="312"/>
                  </a:lnTo>
                  <a:lnTo>
                    <a:pt x="454" y="369"/>
                  </a:lnTo>
                  <a:lnTo>
                    <a:pt x="482" y="369"/>
                  </a:lnTo>
                  <a:lnTo>
                    <a:pt x="511" y="369"/>
                  </a:lnTo>
                  <a:lnTo>
                    <a:pt x="539" y="340"/>
                  </a:lnTo>
                  <a:lnTo>
                    <a:pt x="567" y="340"/>
                  </a:lnTo>
                  <a:lnTo>
                    <a:pt x="596" y="454"/>
                  </a:lnTo>
                  <a:lnTo>
                    <a:pt x="681" y="482"/>
                  </a:lnTo>
                  <a:lnTo>
                    <a:pt x="709" y="454"/>
                  </a:lnTo>
                  <a:lnTo>
                    <a:pt x="652" y="397"/>
                  </a:lnTo>
                  <a:lnTo>
                    <a:pt x="681" y="397"/>
                  </a:lnTo>
                  <a:lnTo>
                    <a:pt x="738" y="425"/>
                  </a:lnTo>
                  <a:lnTo>
                    <a:pt x="738" y="397"/>
                  </a:lnTo>
                  <a:lnTo>
                    <a:pt x="709" y="369"/>
                  </a:lnTo>
                  <a:lnTo>
                    <a:pt x="738" y="340"/>
                  </a:lnTo>
                  <a:lnTo>
                    <a:pt x="709" y="312"/>
                  </a:lnTo>
                  <a:lnTo>
                    <a:pt x="709" y="284"/>
                  </a:lnTo>
                  <a:lnTo>
                    <a:pt x="766" y="284"/>
                  </a:lnTo>
                  <a:lnTo>
                    <a:pt x="879" y="369"/>
                  </a:lnTo>
                  <a:lnTo>
                    <a:pt x="851" y="369"/>
                  </a:lnTo>
                  <a:lnTo>
                    <a:pt x="879" y="397"/>
                  </a:lnTo>
                  <a:lnTo>
                    <a:pt x="823" y="425"/>
                  </a:lnTo>
                  <a:lnTo>
                    <a:pt x="823" y="482"/>
                  </a:lnTo>
                  <a:lnTo>
                    <a:pt x="851" y="454"/>
                  </a:lnTo>
                  <a:lnTo>
                    <a:pt x="823" y="510"/>
                  </a:lnTo>
                  <a:lnTo>
                    <a:pt x="908" y="567"/>
                  </a:lnTo>
                  <a:lnTo>
                    <a:pt x="908" y="595"/>
                  </a:lnTo>
                  <a:lnTo>
                    <a:pt x="936" y="624"/>
                  </a:lnTo>
                  <a:lnTo>
                    <a:pt x="964" y="595"/>
                  </a:lnTo>
                  <a:lnTo>
                    <a:pt x="993" y="680"/>
                  </a:lnTo>
                  <a:lnTo>
                    <a:pt x="1248" y="709"/>
                  </a:lnTo>
                  <a:lnTo>
                    <a:pt x="1305" y="680"/>
                  </a:lnTo>
                  <a:lnTo>
                    <a:pt x="1333" y="680"/>
                  </a:lnTo>
                  <a:lnTo>
                    <a:pt x="1305" y="709"/>
                  </a:lnTo>
                  <a:lnTo>
                    <a:pt x="1390" y="709"/>
                  </a:lnTo>
                  <a:lnTo>
                    <a:pt x="1446" y="766"/>
                  </a:lnTo>
                  <a:lnTo>
                    <a:pt x="1418" y="822"/>
                  </a:lnTo>
                  <a:lnTo>
                    <a:pt x="1333" y="851"/>
                  </a:lnTo>
                  <a:lnTo>
                    <a:pt x="1333" y="936"/>
                  </a:lnTo>
                  <a:lnTo>
                    <a:pt x="1276" y="936"/>
                  </a:lnTo>
                  <a:lnTo>
                    <a:pt x="1191" y="936"/>
                  </a:lnTo>
                  <a:lnTo>
                    <a:pt x="1276" y="1021"/>
                  </a:lnTo>
                  <a:lnTo>
                    <a:pt x="1276" y="1134"/>
                  </a:lnTo>
                  <a:lnTo>
                    <a:pt x="1219" y="1134"/>
                  </a:lnTo>
                  <a:lnTo>
                    <a:pt x="1219" y="1077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163" y="1134"/>
                  </a:lnTo>
                  <a:lnTo>
                    <a:pt x="1191" y="1134"/>
                  </a:lnTo>
                  <a:lnTo>
                    <a:pt x="1219" y="1162"/>
                  </a:lnTo>
                  <a:lnTo>
                    <a:pt x="1163" y="1191"/>
                  </a:lnTo>
                  <a:lnTo>
                    <a:pt x="1248" y="1191"/>
                  </a:lnTo>
                  <a:lnTo>
                    <a:pt x="1248" y="1219"/>
                  </a:lnTo>
                  <a:lnTo>
                    <a:pt x="1219" y="1247"/>
                  </a:lnTo>
                  <a:lnTo>
                    <a:pt x="1078" y="1247"/>
                  </a:lnTo>
                  <a:lnTo>
                    <a:pt x="908" y="1276"/>
                  </a:lnTo>
                  <a:lnTo>
                    <a:pt x="738" y="1446"/>
                  </a:lnTo>
                  <a:lnTo>
                    <a:pt x="709" y="1361"/>
                  </a:lnTo>
                  <a:lnTo>
                    <a:pt x="652" y="1333"/>
                  </a:lnTo>
                  <a:lnTo>
                    <a:pt x="652" y="1276"/>
                  </a:lnTo>
                  <a:lnTo>
                    <a:pt x="454" y="1333"/>
                  </a:lnTo>
                  <a:lnTo>
                    <a:pt x="454" y="1361"/>
                  </a:lnTo>
                  <a:lnTo>
                    <a:pt x="426" y="1389"/>
                  </a:lnTo>
                  <a:lnTo>
                    <a:pt x="369" y="1389"/>
                  </a:lnTo>
                  <a:lnTo>
                    <a:pt x="312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6" name="Freeform 56">
              <a:extLst>
                <a:ext uri="{FF2B5EF4-FFF2-40B4-BE49-F238E27FC236}">
                  <a16:creationId xmlns:a16="http://schemas.microsoft.com/office/drawing/2014/main" id="{175C245A-941E-4872-A0C8-67ACFBB74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7" name="Freeform 57">
              <a:extLst>
                <a:ext uri="{FF2B5EF4-FFF2-40B4-BE49-F238E27FC236}">
                  <a16:creationId xmlns:a16="http://schemas.microsoft.com/office/drawing/2014/main" id="{D4E835CD-5429-4A1B-8C5C-6165DCE499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158"/>
              <a:ext cx="680" cy="397"/>
            </a:xfrm>
            <a:custGeom>
              <a:avLst/>
              <a:gdLst>
                <a:gd name="T0" fmla="*/ 141 w 680"/>
                <a:gd name="T1" fmla="*/ 397 h 397"/>
                <a:gd name="T2" fmla="*/ 482 w 680"/>
                <a:gd name="T3" fmla="*/ 340 h 397"/>
                <a:gd name="T4" fmla="*/ 482 w 680"/>
                <a:gd name="T5" fmla="*/ 369 h 397"/>
                <a:gd name="T6" fmla="*/ 538 w 680"/>
                <a:gd name="T7" fmla="*/ 397 h 397"/>
                <a:gd name="T8" fmla="*/ 595 w 680"/>
                <a:gd name="T9" fmla="*/ 340 h 397"/>
                <a:gd name="T10" fmla="*/ 652 w 680"/>
                <a:gd name="T11" fmla="*/ 340 h 397"/>
                <a:gd name="T12" fmla="*/ 652 w 680"/>
                <a:gd name="T13" fmla="*/ 255 h 397"/>
                <a:gd name="T14" fmla="*/ 680 w 680"/>
                <a:gd name="T15" fmla="*/ 227 h 397"/>
                <a:gd name="T16" fmla="*/ 623 w 680"/>
                <a:gd name="T17" fmla="*/ 170 h 397"/>
                <a:gd name="T18" fmla="*/ 510 w 680"/>
                <a:gd name="T19" fmla="*/ 113 h 397"/>
                <a:gd name="T20" fmla="*/ 482 w 680"/>
                <a:gd name="T21" fmla="*/ 170 h 397"/>
                <a:gd name="T22" fmla="*/ 283 w 680"/>
                <a:gd name="T23" fmla="*/ 170 h 397"/>
                <a:gd name="T24" fmla="*/ 312 w 680"/>
                <a:gd name="T25" fmla="*/ 113 h 397"/>
                <a:gd name="T26" fmla="*/ 368 w 680"/>
                <a:gd name="T27" fmla="*/ 113 h 397"/>
                <a:gd name="T28" fmla="*/ 425 w 680"/>
                <a:gd name="T29" fmla="*/ 57 h 397"/>
                <a:gd name="T30" fmla="*/ 340 w 680"/>
                <a:gd name="T31" fmla="*/ 0 h 397"/>
                <a:gd name="T32" fmla="*/ 226 w 680"/>
                <a:gd name="T33" fmla="*/ 0 h 397"/>
                <a:gd name="T34" fmla="*/ 113 w 680"/>
                <a:gd name="T35" fmla="*/ 85 h 397"/>
                <a:gd name="T36" fmla="*/ 56 w 680"/>
                <a:gd name="T37" fmla="*/ 57 h 397"/>
                <a:gd name="T38" fmla="*/ 0 w 680"/>
                <a:gd name="T39" fmla="*/ 85 h 397"/>
                <a:gd name="T40" fmla="*/ 85 w 680"/>
                <a:gd name="T41" fmla="*/ 142 h 397"/>
                <a:gd name="T42" fmla="*/ 56 w 680"/>
                <a:gd name="T43" fmla="*/ 227 h 397"/>
                <a:gd name="T44" fmla="*/ 0 w 680"/>
                <a:gd name="T45" fmla="*/ 283 h 397"/>
                <a:gd name="T46" fmla="*/ 85 w 680"/>
                <a:gd name="T47" fmla="*/ 283 h 397"/>
                <a:gd name="T48" fmla="*/ 141 w 680"/>
                <a:gd name="T49" fmla="*/ 369 h 397"/>
                <a:gd name="T50" fmla="*/ 113 w 680"/>
                <a:gd name="T51" fmla="*/ 397 h 397"/>
                <a:gd name="T52" fmla="*/ 141 w 680"/>
                <a:gd name="T5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97">
                  <a:moveTo>
                    <a:pt x="141" y="397"/>
                  </a:moveTo>
                  <a:lnTo>
                    <a:pt x="482" y="340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95" y="340"/>
                  </a:lnTo>
                  <a:lnTo>
                    <a:pt x="652" y="340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23" y="170"/>
                  </a:lnTo>
                  <a:lnTo>
                    <a:pt x="510" y="113"/>
                  </a:lnTo>
                  <a:lnTo>
                    <a:pt x="482" y="170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368" y="113"/>
                  </a:lnTo>
                  <a:lnTo>
                    <a:pt x="425" y="57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141" y="369"/>
                  </a:lnTo>
                  <a:lnTo>
                    <a:pt x="113" y="397"/>
                  </a:lnTo>
                  <a:lnTo>
                    <a:pt x="141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8" name="Freeform 58">
              <a:extLst>
                <a:ext uri="{FF2B5EF4-FFF2-40B4-BE49-F238E27FC236}">
                  <a16:creationId xmlns:a16="http://schemas.microsoft.com/office/drawing/2014/main" id="{800C65CA-63B2-4C10-A2E1-3B0671ABD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4"/>
              <a:ext cx="652" cy="454"/>
            </a:xfrm>
            <a:custGeom>
              <a:avLst/>
              <a:gdLst>
                <a:gd name="T0" fmla="*/ 170 w 652"/>
                <a:gd name="T1" fmla="*/ 341 h 454"/>
                <a:gd name="T2" fmla="*/ 199 w 652"/>
                <a:gd name="T3" fmla="*/ 312 h 454"/>
                <a:gd name="T4" fmla="*/ 170 w 652"/>
                <a:gd name="T5" fmla="*/ 256 h 454"/>
                <a:gd name="T6" fmla="*/ 57 w 652"/>
                <a:gd name="T7" fmla="*/ 284 h 454"/>
                <a:gd name="T8" fmla="*/ 57 w 652"/>
                <a:gd name="T9" fmla="*/ 227 h 454"/>
                <a:gd name="T10" fmla="*/ 0 w 652"/>
                <a:gd name="T11" fmla="*/ 256 h 454"/>
                <a:gd name="T12" fmla="*/ 29 w 652"/>
                <a:gd name="T13" fmla="*/ 199 h 454"/>
                <a:gd name="T14" fmla="*/ 114 w 652"/>
                <a:gd name="T15" fmla="*/ 142 h 454"/>
                <a:gd name="T16" fmla="*/ 170 w 652"/>
                <a:gd name="T17" fmla="*/ 57 h 454"/>
                <a:gd name="T18" fmla="*/ 255 w 652"/>
                <a:gd name="T19" fmla="*/ 57 h 454"/>
                <a:gd name="T20" fmla="*/ 312 w 652"/>
                <a:gd name="T21" fmla="*/ 0 h 454"/>
                <a:gd name="T22" fmla="*/ 369 w 652"/>
                <a:gd name="T23" fmla="*/ 0 h 454"/>
                <a:gd name="T24" fmla="*/ 397 w 652"/>
                <a:gd name="T25" fmla="*/ 29 h 454"/>
                <a:gd name="T26" fmla="*/ 454 w 652"/>
                <a:gd name="T27" fmla="*/ 29 h 454"/>
                <a:gd name="T28" fmla="*/ 596 w 652"/>
                <a:gd name="T29" fmla="*/ 171 h 454"/>
                <a:gd name="T30" fmla="*/ 567 w 652"/>
                <a:gd name="T31" fmla="*/ 227 h 454"/>
                <a:gd name="T32" fmla="*/ 624 w 652"/>
                <a:gd name="T33" fmla="*/ 256 h 454"/>
                <a:gd name="T34" fmla="*/ 652 w 652"/>
                <a:gd name="T35" fmla="*/ 369 h 454"/>
                <a:gd name="T36" fmla="*/ 596 w 652"/>
                <a:gd name="T37" fmla="*/ 369 h 454"/>
                <a:gd name="T38" fmla="*/ 624 w 652"/>
                <a:gd name="T39" fmla="*/ 397 h 454"/>
                <a:gd name="T40" fmla="*/ 596 w 652"/>
                <a:gd name="T41" fmla="*/ 454 h 454"/>
                <a:gd name="T42" fmla="*/ 397 w 652"/>
                <a:gd name="T43" fmla="*/ 454 h 454"/>
                <a:gd name="T44" fmla="*/ 426 w 652"/>
                <a:gd name="T45" fmla="*/ 397 h 454"/>
                <a:gd name="T46" fmla="*/ 482 w 652"/>
                <a:gd name="T47" fmla="*/ 397 h 454"/>
                <a:gd name="T48" fmla="*/ 539 w 652"/>
                <a:gd name="T49" fmla="*/ 341 h 454"/>
                <a:gd name="T50" fmla="*/ 454 w 652"/>
                <a:gd name="T51" fmla="*/ 284 h 454"/>
                <a:gd name="T52" fmla="*/ 340 w 652"/>
                <a:gd name="T53" fmla="*/ 284 h 454"/>
                <a:gd name="T54" fmla="*/ 227 w 652"/>
                <a:gd name="T55" fmla="*/ 369 h 454"/>
                <a:gd name="T56" fmla="*/ 170 w 652"/>
                <a:gd name="T5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454">
                  <a:moveTo>
                    <a:pt x="170" y="341"/>
                  </a:moveTo>
                  <a:lnTo>
                    <a:pt x="199" y="312"/>
                  </a:lnTo>
                  <a:lnTo>
                    <a:pt x="170" y="256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114" y="142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97" y="29"/>
                  </a:lnTo>
                  <a:lnTo>
                    <a:pt x="454" y="29"/>
                  </a:lnTo>
                  <a:lnTo>
                    <a:pt x="596" y="171"/>
                  </a:lnTo>
                  <a:lnTo>
                    <a:pt x="567" y="227"/>
                  </a:lnTo>
                  <a:lnTo>
                    <a:pt x="624" y="256"/>
                  </a:lnTo>
                  <a:lnTo>
                    <a:pt x="652" y="369"/>
                  </a:lnTo>
                  <a:lnTo>
                    <a:pt x="596" y="369"/>
                  </a:lnTo>
                  <a:lnTo>
                    <a:pt x="624" y="397"/>
                  </a:lnTo>
                  <a:lnTo>
                    <a:pt x="596" y="454"/>
                  </a:lnTo>
                  <a:lnTo>
                    <a:pt x="397" y="454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539" y="341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227" y="369"/>
                  </a:lnTo>
                  <a:lnTo>
                    <a:pt x="17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19" name="Freeform 59">
              <a:extLst>
                <a:ext uri="{FF2B5EF4-FFF2-40B4-BE49-F238E27FC236}">
                  <a16:creationId xmlns:a16="http://schemas.microsoft.com/office/drawing/2014/main" id="{155EE57D-5C3E-42DE-8E87-E1119E3B0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364"/>
              <a:ext cx="907" cy="709"/>
            </a:xfrm>
            <a:custGeom>
              <a:avLst/>
              <a:gdLst>
                <a:gd name="T0" fmla="*/ 0 w 907"/>
                <a:gd name="T1" fmla="*/ 624 h 709"/>
                <a:gd name="T2" fmla="*/ 311 w 907"/>
                <a:gd name="T3" fmla="*/ 681 h 709"/>
                <a:gd name="T4" fmla="*/ 397 w 907"/>
                <a:gd name="T5" fmla="*/ 652 h 709"/>
                <a:gd name="T6" fmla="*/ 397 w 907"/>
                <a:gd name="T7" fmla="*/ 624 h 709"/>
                <a:gd name="T8" fmla="*/ 510 w 907"/>
                <a:gd name="T9" fmla="*/ 624 h 709"/>
                <a:gd name="T10" fmla="*/ 567 w 907"/>
                <a:gd name="T11" fmla="*/ 709 h 709"/>
                <a:gd name="T12" fmla="*/ 652 w 907"/>
                <a:gd name="T13" fmla="*/ 652 h 709"/>
                <a:gd name="T14" fmla="*/ 708 w 907"/>
                <a:gd name="T15" fmla="*/ 567 h 709"/>
                <a:gd name="T16" fmla="*/ 793 w 907"/>
                <a:gd name="T17" fmla="*/ 567 h 709"/>
                <a:gd name="T18" fmla="*/ 850 w 907"/>
                <a:gd name="T19" fmla="*/ 510 h 709"/>
                <a:gd name="T20" fmla="*/ 907 w 907"/>
                <a:gd name="T21" fmla="*/ 510 h 709"/>
                <a:gd name="T22" fmla="*/ 907 w 907"/>
                <a:gd name="T23" fmla="*/ 482 h 709"/>
                <a:gd name="T24" fmla="*/ 878 w 907"/>
                <a:gd name="T25" fmla="*/ 397 h 709"/>
                <a:gd name="T26" fmla="*/ 878 w 907"/>
                <a:gd name="T27" fmla="*/ 369 h 709"/>
                <a:gd name="T28" fmla="*/ 850 w 907"/>
                <a:gd name="T29" fmla="*/ 340 h 709"/>
                <a:gd name="T30" fmla="*/ 822 w 907"/>
                <a:gd name="T31" fmla="*/ 340 h 709"/>
                <a:gd name="T32" fmla="*/ 793 w 907"/>
                <a:gd name="T33" fmla="*/ 312 h 709"/>
                <a:gd name="T34" fmla="*/ 737 w 907"/>
                <a:gd name="T35" fmla="*/ 340 h 709"/>
                <a:gd name="T36" fmla="*/ 737 w 907"/>
                <a:gd name="T37" fmla="*/ 255 h 709"/>
                <a:gd name="T38" fmla="*/ 708 w 907"/>
                <a:gd name="T39" fmla="*/ 227 h 709"/>
                <a:gd name="T40" fmla="*/ 652 w 907"/>
                <a:gd name="T41" fmla="*/ 227 h 709"/>
                <a:gd name="T42" fmla="*/ 595 w 907"/>
                <a:gd name="T43" fmla="*/ 199 h 709"/>
                <a:gd name="T44" fmla="*/ 567 w 907"/>
                <a:gd name="T45" fmla="*/ 142 h 709"/>
                <a:gd name="T46" fmla="*/ 510 w 907"/>
                <a:gd name="T47" fmla="*/ 142 h 709"/>
                <a:gd name="T48" fmla="*/ 510 w 907"/>
                <a:gd name="T49" fmla="*/ 57 h 709"/>
                <a:gd name="T50" fmla="*/ 482 w 907"/>
                <a:gd name="T51" fmla="*/ 29 h 709"/>
                <a:gd name="T52" fmla="*/ 453 w 907"/>
                <a:gd name="T53" fmla="*/ 114 h 709"/>
                <a:gd name="T54" fmla="*/ 397 w 907"/>
                <a:gd name="T55" fmla="*/ 114 h 709"/>
                <a:gd name="T56" fmla="*/ 368 w 907"/>
                <a:gd name="T57" fmla="*/ 85 h 709"/>
                <a:gd name="T58" fmla="*/ 311 w 907"/>
                <a:gd name="T59" fmla="*/ 85 h 709"/>
                <a:gd name="T60" fmla="*/ 255 w 907"/>
                <a:gd name="T61" fmla="*/ 57 h 709"/>
                <a:gd name="T62" fmla="*/ 141 w 907"/>
                <a:gd name="T63" fmla="*/ 0 h 709"/>
                <a:gd name="T64" fmla="*/ 56 w 907"/>
                <a:gd name="T65" fmla="*/ 85 h 709"/>
                <a:gd name="T66" fmla="*/ 141 w 907"/>
                <a:gd name="T67" fmla="*/ 142 h 709"/>
                <a:gd name="T68" fmla="*/ 141 w 907"/>
                <a:gd name="T69" fmla="*/ 170 h 709"/>
                <a:gd name="T70" fmla="*/ 198 w 907"/>
                <a:gd name="T71" fmla="*/ 170 h 709"/>
                <a:gd name="T72" fmla="*/ 226 w 907"/>
                <a:gd name="T73" fmla="*/ 199 h 709"/>
                <a:gd name="T74" fmla="*/ 198 w 907"/>
                <a:gd name="T75" fmla="*/ 227 h 709"/>
                <a:gd name="T76" fmla="*/ 198 w 907"/>
                <a:gd name="T77" fmla="*/ 255 h 709"/>
                <a:gd name="T78" fmla="*/ 255 w 907"/>
                <a:gd name="T79" fmla="*/ 255 h 709"/>
                <a:gd name="T80" fmla="*/ 198 w 907"/>
                <a:gd name="T81" fmla="*/ 340 h 709"/>
                <a:gd name="T82" fmla="*/ 141 w 907"/>
                <a:gd name="T83" fmla="*/ 369 h 709"/>
                <a:gd name="T84" fmla="*/ 113 w 907"/>
                <a:gd name="T85" fmla="*/ 397 h 709"/>
                <a:gd name="T86" fmla="*/ 85 w 907"/>
                <a:gd name="T87" fmla="*/ 425 h 709"/>
                <a:gd name="T88" fmla="*/ 85 w 907"/>
                <a:gd name="T89" fmla="*/ 510 h 709"/>
                <a:gd name="T90" fmla="*/ 28 w 907"/>
                <a:gd name="T91" fmla="*/ 539 h 709"/>
                <a:gd name="T92" fmla="*/ 0 w 907"/>
                <a:gd name="T93" fmla="*/ 62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709">
                  <a:moveTo>
                    <a:pt x="0" y="624"/>
                  </a:moveTo>
                  <a:lnTo>
                    <a:pt x="311" y="681"/>
                  </a:lnTo>
                  <a:lnTo>
                    <a:pt x="397" y="652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67" y="709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482"/>
                  </a:lnTo>
                  <a:lnTo>
                    <a:pt x="878" y="397"/>
                  </a:lnTo>
                  <a:lnTo>
                    <a:pt x="878" y="369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793" y="312"/>
                  </a:lnTo>
                  <a:lnTo>
                    <a:pt x="737" y="340"/>
                  </a:lnTo>
                  <a:lnTo>
                    <a:pt x="737" y="255"/>
                  </a:lnTo>
                  <a:lnTo>
                    <a:pt x="708" y="227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510" y="57"/>
                  </a:lnTo>
                  <a:lnTo>
                    <a:pt x="482" y="29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11" y="85"/>
                  </a:lnTo>
                  <a:lnTo>
                    <a:pt x="255" y="57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41" y="142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26" y="199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255" y="255"/>
                  </a:lnTo>
                  <a:lnTo>
                    <a:pt x="198" y="340"/>
                  </a:lnTo>
                  <a:lnTo>
                    <a:pt x="141" y="369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28" y="539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0" name="Freeform 60">
              <a:extLst>
                <a:ext uri="{FF2B5EF4-FFF2-40B4-BE49-F238E27FC236}">
                  <a16:creationId xmlns:a16="http://schemas.microsoft.com/office/drawing/2014/main" id="{F63A292A-EAB0-47AE-9ECF-FD7F869405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712"/>
              <a:ext cx="1049" cy="1389"/>
            </a:xfrm>
            <a:custGeom>
              <a:avLst/>
              <a:gdLst>
                <a:gd name="T0" fmla="*/ 822 w 1049"/>
                <a:gd name="T1" fmla="*/ 1191 h 1389"/>
                <a:gd name="T2" fmla="*/ 879 w 1049"/>
                <a:gd name="T3" fmla="*/ 1077 h 1389"/>
                <a:gd name="T4" fmla="*/ 992 w 1049"/>
                <a:gd name="T5" fmla="*/ 992 h 1389"/>
                <a:gd name="T6" fmla="*/ 992 w 1049"/>
                <a:gd name="T7" fmla="*/ 907 h 1389"/>
                <a:gd name="T8" fmla="*/ 1020 w 1049"/>
                <a:gd name="T9" fmla="*/ 851 h 1389"/>
                <a:gd name="T10" fmla="*/ 935 w 1049"/>
                <a:gd name="T11" fmla="*/ 822 h 1389"/>
                <a:gd name="T12" fmla="*/ 850 w 1049"/>
                <a:gd name="T13" fmla="*/ 737 h 1389"/>
                <a:gd name="T14" fmla="*/ 794 w 1049"/>
                <a:gd name="T15" fmla="*/ 624 h 1389"/>
                <a:gd name="T16" fmla="*/ 765 w 1049"/>
                <a:gd name="T17" fmla="*/ 510 h 1389"/>
                <a:gd name="T18" fmla="*/ 709 w 1049"/>
                <a:gd name="T19" fmla="*/ 340 h 1389"/>
                <a:gd name="T20" fmla="*/ 680 w 1049"/>
                <a:gd name="T21" fmla="*/ 170 h 1389"/>
                <a:gd name="T22" fmla="*/ 709 w 1049"/>
                <a:gd name="T23" fmla="*/ 85 h 1389"/>
                <a:gd name="T24" fmla="*/ 595 w 1049"/>
                <a:gd name="T25" fmla="*/ 57 h 1389"/>
                <a:gd name="T26" fmla="*/ 453 w 1049"/>
                <a:gd name="T27" fmla="*/ 0 h 1389"/>
                <a:gd name="T28" fmla="*/ 397 w 1049"/>
                <a:gd name="T29" fmla="*/ 0 h 1389"/>
                <a:gd name="T30" fmla="*/ 538 w 1049"/>
                <a:gd name="T31" fmla="*/ 142 h 1389"/>
                <a:gd name="T32" fmla="*/ 453 w 1049"/>
                <a:gd name="T33" fmla="*/ 199 h 1389"/>
                <a:gd name="T34" fmla="*/ 397 w 1049"/>
                <a:gd name="T35" fmla="*/ 227 h 1389"/>
                <a:gd name="T36" fmla="*/ 340 w 1049"/>
                <a:gd name="T37" fmla="*/ 114 h 1389"/>
                <a:gd name="T38" fmla="*/ 227 w 1049"/>
                <a:gd name="T39" fmla="*/ 142 h 1389"/>
                <a:gd name="T40" fmla="*/ 85 w 1049"/>
                <a:gd name="T41" fmla="*/ 284 h 1389"/>
                <a:gd name="T42" fmla="*/ 0 w 1049"/>
                <a:gd name="T43" fmla="*/ 340 h 1389"/>
                <a:gd name="T44" fmla="*/ 57 w 1049"/>
                <a:gd name="T45" fmla="*/ 397 h 1389"/>
                <a:gd name="T46" fmla="*/ 85 w 1049"/>
                <a:gd name="T47" fmla="*/ 539 h 1389"/>
                <a:gd name="T48" fmla="*/ 283 w 1049"/>
                <a:gd name="T49" fmla="*/ 482 h 1389"/>
                <a:gd name="T50" fmla="*/ 340 w 1049"/>
                <a:gd name="T51" fmla="*/ 510 h 1389"/>
                <a:gd name="T52" fmla="*/ 312 w 1049"/>
                <a:gd name="T53" fmla="*/ 595 h 1389"/>
                <a:gd name="T54" fmla="*/ 368 w 1049"/>
                <a:gd name="T55" fmla="*/ 624 h 1389"/>
                <a:gd name="T56" fmla="*/ 340 w 1049"/>
                <a:gd name="T57" fmla="*/ 709 h 1389"/>
                <a:gd name="T58" fmla="*/ 397 w 1049"/>
                <a:gd name="T59" fmla="*/ 879 h 1389"/>
                <a:gd name="T60" fmla="*/ 368 w 1049"/>
                <a:gd name="T61" fmla="*/ 1162 h 1389"/>
                <a:gd name="T62" fmla="*/ 652 w 1049"/>
                <a:gd name="T63" fmla="*/ 1219 h 1389"/>
                <a:gd name="T64" fmla="*/ 737 w 1049"/>
                <a:gd name="T65" fmla="*/ 1304 h 1389"/>
                <a:gd name="T66" fmla="*/ 822 w 1049"/>
                <a:gd name="T67" fmla="*/ 1389 h 1389"/>
                <a:gd name="T68" fmla="*/ 794 w 1049"/>
                <a:gd name="T69" fmla="*/ 127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9" h="1389">
                  <a:moveTo>
                    <a:pt x="794" y="1276"/>
                  </a:moveTo>
                  <a:lnTo>
                    <a:pt x="822" y="1191"/>
                  </a:lnTo>
                  <a:lnTo>
                    <a:pt x="879" y="1162"/>
                  </a:lnTo>
                  <a:lnTo>
                    <a:pt x="879" y="1077"/>
                  </a:lnTo>
                  <a:lnTo>
                    <a:pt x="935" y="1021"/>
                  </a:lnTo>
                  <a:lnTo>
                    <a:pt x="992" y="992"/>
                  </a:lnTo>
                  <a:lnTo>
                    <a:pt x="1049" y="907"/>
                  </a:lnTo>
                  <a:lnTo>
                    <a:pt x="992" y="907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992" y="822"/>
                  </a:lnTo>
                  <a:lnTo>
                    <a:pt x="935" y="822"/>
                  </a:lnTo>
                  <a:lnTo>
                    <a:pt x="935" y="794"/>
                  </a:lnTo>
                  <a:lnTo>
                    <a:pt x="850" y="737"/>
                  </a:lnTo>
                  <a:lnTo>
                    <a:pt x="765" y="737"/>
                  </a:lnTo>
                  <a:lnTo>
                    <a:pt x="794" y="624"/>
                  </a:lnTo>
                  <a:lnTo>
                    <a:pt x="850" y="539"/>
                  </a:lnTo>
                  <a:lnTo>
                    <a:pt x="765" y="510"/>
                  </a:lnTo>
                  <a:lnTo>
                    <a:pt x="737" y="425"/>
                  </a:lnTo>
                  <a:lnTo>
                    <a:pt x="709" y="340"/>
                  </a:lnTo>
                  <a:lnTo>
                    <a:pt x="680" y="312"/>
                  </a:lnTo>
                  <a:lnTo>
                    <a:pt x="680" y="170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24" y="57"/>
                  </a:lnTo>
                  <a:lnTo>
                    <a:pt x="595" y="57"/>
                  </a:lnTo>
                  <a:lnTo>
                    <a:pt x="567" y="57"/>
                  </a:lnTo>
                  <a:lnTo>
                    <a:pt x="453" y="0"/>
                  </a:lnTo>
                  <a:lnTo>
                    <a:pt x="425" y="0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8" y="142"/>
                  </a:lnTo>
                  <a:lnTo>
                    <a:pt x="482" y="170"/>
                  </a:lnTo>
                  <a:lnTo>
                    <a:pt x="453" y="199"/>
                  </a:lnTo>
                  <a:lnTo>
                    <a:pt x="425" y="255"/>
                  </a:lnTo>
                  <a:lnTo>
                    <a:pt x="397" y="227"/>
                  </a:lnTo>
                  <a:lnTo>
                    <a:pt x="397" y="142"/>
                  </a:lnTo>
                  <a:lnTo>
                    <a:pt x="340" y="114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142" y="114"/>
                  </a:lnTo>
                  <a:lnTo>
                    <a:pt x="85" y="284"/>
                  </a:lnTo>
                  <a:lnTo>
                    <a:pt x="28" y="284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454"/>
                  </a:lnTo>
                  <a:lnTo>
                    <a:pt x="283" y="482"/>
                  </a:lnTo>
                  <a:lnTo>
                    <a:pt x="312" y="454"/>
                  </a:lnTo>
                  <a:lnTo>
                    <a:pt x="340" y="510"/>
                  </a:lnTo>
                  <a:lnTo>
                    <a:pt x="283" y="595"/>
                  </a:lnTo>
                  <a:lnTo>
                    <a:pt x="312" y="595"/>
                  </a:lnTo>
                  <a:lnTo>
                    <a:pt x="312" y="652"/>
                  </a:lnTo>
                  <a:lnTo>
                    <a:pt x="368" y="624"/>
                  </a:lnTo>
                  <a:lnTo>
                    <a:pt x="368" y="681"/>
                  </a:lnTo>
                  <a:lnTo>
                    <a:pt x="340" y="709"/>
                  </a:lnTo>
                  <a:lnTo>
                    <a:pt x="340" y="794"/>
                  </a:lnTo>
                  <a:lnTo>
                    <a:pt x="397" y="879"/>
                  </a:lnTo>
                  <a:lnTo>
                    <a:pt x="397" y="1021"/>
                  </a:lnTo>
                  <a:lnTo>
                    <a:pt x="368" y="1162"/>
                  </a:lnTo>
                  <a:lnTo>
                    <a:pt x="482" y="1162"/>
                  </a:lnTo>
                  <a:lnTo>
                    <a:pt x="652" y="1219"/>
                  </a:lnTo>
                  <a:lnTo>
                    <a:pt x="737" y="1276"/>
                  </a:lnTo>
                  <a:lnTo>
                    <a:pt x="737" y="1304"/>
                  </a:lnTo>
                  <a:lnTo>
                    <a:pt x="680" y="1361"/>
                  </a:lnTo>
                  <a:lnTo>
                    <a:pt x="822" y="1389"/>
                  </a:lnTo>
                  <a:lnTo>
                    <a:pt x="765" y="1333"/>
                  </a:lnTo>
                  <a:lnTo>
                    <a:pt x="794" y="127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1" name="Freeform 61">
              <a:extLst>
                <a:ext uri="{FF2B5EF4-FFF2-40B4-BE49-F238E27FC236}">
                  <a16:creationId xmlns:a16="http://schemas.microsoft.com/office/drawing/2014/main" id="{BDF725E9-88FA-4B85-9DB6-71125C7C91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3761"/>
              <a:ext cx="1588" cy="1616"/>
            </a:xfrm>
            <a:custGeom>
              <a:avLst/>
              <a:gdLst>
                <a:gd name="T0" fmla="*/ 1560 w 1588"/>
                <a:gd name="T1" fmla="*/ 425 h 1616"/>
                <a:gd name="T2" fmla="*/ 1560 w 1588"/>
                <a:gd name="T3" fmla="*/ 312 h 1616"/>
                <a:gd name="T4" fmla="*/ 1588 w 1588"/>
                <a:gd name="T5" fmla="*/ 170 h 1616"/>
                <a:gd name="T6" fmla="*/ 1531 w 1588"/>
                <a:gd name="T7" fmla="*/ 113 h 1616"/>
                <a:gd name="T8" fmla="*/ 1446 w 1588"/>
                <a:gd name="T9" fmla="*/ 142 h 1616"/>
                <a:gd name="T10" fmla="*/ 1361 w 1588"/>
                <a:gd name="T11" fmla="*/ 142 h 1616"/>
                <a:gd name="T12" fmla="*/ 1276 w 1588"/>
                <a:gd name="T13" fmla="*/ 199 h 1616"/>
                <a:gd name="T14" fmla="*/ 1191 w 1588"/>
                <a:gd name="T15" fmla="*/ 113 h 1616"/>
                <a:gd name="T16" fmla="*/ 1106 w 1588"/>
                <a:gd name="T17" fmla="*/ 57 h 1616"/>
                <a:gd name="T18" fmla="*/ 1078 w 1588"/>
                <a:gd name="T19" fmla="*/ 0 h 1616"/>
                <a:gd name="T20" fmla="*/ 993 w 1588"/>
                <a:gd name="T21" fmla="*/ 28 h 1616"/>
                <a:gd name="T22" fmla="*/ 964 w 1588"/>
                <a:gd name="T23" fmla="*/ 85 h 1616"/>
                <a:gd name="T24" fmla="*/ 879 w 1588"/>
                <a:gd name="T25" fmla="*/ 170 h 1616"/>
                <a:gd name="T26" fmla="*/ 823 w 1588"/>
                <a:gd name="T27" fmla="*/ 170 h 1616"/>
                <a:gd name="T28" fmla="*/ 766 w 1588"/>
                <a:gd name="T29" fmla="*/ 85 h 1616"/>
                <a:gd name="T30" fmla="*/ 709 w 1588"/>
                <a:gd name="T31" fmla="*/ 85 h 1616"/>
                <a:gd name="T32" fmla="*/ 653 w 1588"/>
                <a:gd name="T33" fmla="*/ 113 h 1616"/>
                <a:gd name="T34" fmla="*/ 653 w 1588"/>
                <a:gd name="T35" fmla="*/ 425 h 1616"/>
                <a:gd name="T36" fmla="*/ 539 w 1588"/>
                <a:gd name="T37" fmla="*/ 454 h 1616"/>
                <a:gd name="T38" fmla="*/ 539 w 1588"/>
                <a:gd name="T39" fmla="*/ 482 h 1616"/>
                <a:gd name="T40" fmla="*/ 482 w 1588"/>
                <a:gd name="T41" fmla="*/ 510 h 1616"/>
                <a:gd name="T42" fmla="*/ 369 w 1588"/>
                <a:gd name="T43" fmla="*/ 510 h 1616"/>
                <a:gd name="T44" fmla="*/ 284 w 1588"/>
                <a:gd name="T45" fmla="*/ 567 h 1616"/>
                <a:gd name="T46" fmla="*/ 29 w 1588"/>
                <a:gd name="T47" fmla="*/ 624 h 1616"/>
                <a:gd name="T48" fmla="*/ 86 w 1588"/>
                <a:gd name="T49" fmla="*/ 794 h 1616"/>
                <a:gd name="T50" fmla="*/ 0 w 1588"/>
                <a:gd name="T51" fmla="*/ 907 h 1616"/>
                <a:gd name="T52" fmla="*/ 57 w 1588"/>
                <a:gd name="T53" fmla="*/ 936 h 1616"/>
                <a:gd name="T54" fmla="*/ 114 w 1588"/>
                <a:gd name="T55" fmla="*/ 936 h 1616"/>
                <a:gd name="T56" fmla="*/ 199 w 1588"/>
                <a:gd name="T57" fmla="*/ 1021 h 1616"/>
                <a:gd name="T58" fmla="*/ 284 w 1588"/>
                <a:gd name="T59" fmla="*/ 964 h 1616"/>
                <a:gd name="T60" fmla="*/ 284 w 1588"/>
                <a:gd name="T61" fmla="*/ 907 h 1616"/>
                <a:gd name="T62" fmla="*/ 369 w 1588"/>
                <a:gd name="T63" fmla="*/ 936 h 1616"/>
                <a:gd name="T64" fmla="*/ 539 w 1588"/>
                <a:gd name="T65" fmla="*/ 936 h 1616"/>
                <a:gd name="T66" fmla="*/ 511 w 1588"/>
                <a:gd name="T67" fmla="*/ 1077 h 1616"/>
                <a:gd name="T68" fmla="*/ 454 w 1588"/>
                <a:gd name="T69" fmla="*/ 1106 h 1616"/>
                <a:gd name="T70" fmla="*/ 397 w 1588"/>
                <a:gd name="T71" fmla="*/ 1106 h 1616"/>
                <a:gd name="T72" fmla="*/ 227 w 1588"/>
                <a:gd name="T73" fmla="*/ 1219 h 1616"/>
                <a:gd name="T74" fmla="*/ 199 w 1588"/>
                <a:gd name="T75" fmla="*/ 1333 h 1616"/>
                <a:gd name="T76" fmla="*/ 227 w 1588"/>
                <a:gd name="T77" fmla="*/ 1361 h 1616"/>
                <a:gd name="T78" fmla="*/ 171 w 1588"/>
                <a:gd name="T79" fmla="*/ 1361 h 1616"/>
                <a:gd name="T80" fmla="*/ 199 w 1588"/>
                <a:gd name="T81" fmla="*/ 1418 h 1616"/>
                <a:gd name="T82" fmla="*/ 312 w 1588"/>
                <a:gd name="T83" fmla="*/ 1446 h 1616"/>
                <a:gd name="T84" fmla="*/ 397 w 1588"/>
                <a:gd name="T85" fmla="*/ 1531 h 1616"/>
                <a:gd name="T86" fmla="*/ 511 w 1588"/>
                <a:gd name="T87" fmla="*/ 1531 h 1616"/>
                <a:gd name="T88" fmla="*/ 596 w 1588"/>
                <a:gd name="T89" fmla="*/ 1588 h 1616"/>
                <a:gd name="T90" fmla="*/ 624 w 1588"/>
                <a:gd name="T91" fmla="*/ 1616 h 1616"/>
                <a:gd name="T92" fmla="*/ 709 w 1588"/>
                <a:gd name="T93" fmla="*/ 1588 h 1616"/>
                <a:gd name="T94" fmla="*/ 681 w 1588"/>
                <a:gd name="T95" fmla="*/ 1531 h 1616"/>
                <a:gd name="T96" fmla="*/ 709 w 1588"/>
                <a:gd name="T97" fmla="*/ 1474 h 1616"/>
                <a:gd name="T98" fmla="*/ 681 w 1588"/>
                <a:gd name="T99" fmla="*/ 1446 h 1616"/>
                <a:gd name="T100" fmla="*/ 738 w 1588"/>
                <a:gd name="T101" fmla="*/ 1219 h 1616"/>
                <a:gd name="T102" fmla="*/ 738 w 1588"/>
                <a:gd name="T103" fmla="*/ 1021 h 1616"/>
                <a:gd name="T104" fmla="*/ 794 w 1588"/>
                <a:gd name="T105" fmla="*/ 936 h 1616"/>
                <a:gd name="T106" fmla="*/ 1475 w 1588"/>
                <a:gd name="T107" fmla="*/ 454 h 1616"/>
                <a:gd name="T108" fmla="*/ 1560 w 1588"/>
                <a:gd name="T109" fmla="*/ 425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616">
                  <a:moveTo>
                    <a:pt x="1560" y="425"/>
                  </a:moveTo>
                  <a:lnTo>
                    <a:pt x="1560" y="312"/>
                  </a:lnTo>
                  <a:lnTo>
                    <a:pt x="1588" y="170"/>
                  </a:lnTo>
                  <a:lnTo>
                    <a:pt x="1531" y="113"/>
                  </a:lnTo>
                  <a:lnTo>
                    <a:pt x="1446" y="142"/>
                  </a:lnTo>
                  <a:lnTo>
                    <a:pt x="1361" y="142"/>
                  </a:lnTo>
                  <a:lnTo>
                    <a:pt x="1276" y="199"/>
                  </a:lnTo>
                  <a:lnTo>
                    <a:pt x="1191" y="113"/>
                  </a:lnTo>
                  <a:lnTo>
                    <a:pt x="1106" y="57"/>
                  </a:lnTo>
                  <a:lnTo>
                    <a:pt x="1078" y="0"/>
                  </a:lnTo>
                  <a:lnTo>
                    <a:pt x="993" y="28"/>
                  </a:lnTo>
                  <a:lnTo>
                    <a:pt x="964" y="85"/>
                  </a:lnTo>
                  <a:lnTo>
                    <a:pt x="879" y="170"/>
                  </a:lnTo>
                  <a:lnTo>
                    <a:pt x="823" y="170"/>
                  </a:lnTo>
                  <a:lnTo>
                    <a:pt x="766" y="85"/>
                  </a:lnTo>
                  <a:lnTo>
                    <a:pt x="709" y="85"/>
                  </a:lnTo>
                  <a:lnTo>
                    <a:pt x="653" y="113"/>
                  </a:lnTo>
                  <a:lnTo>
                    <a:pt x="653" y="425"/>
                  </a:lnTo>
                  <a:lnTo>
                    <a:pt x="539" y="454"/>
                  </a:lnTo>
                  <a:lnTo>
                    <a:pt x="539" y="482"/>
                  </a:lnTo>
                  <a:lnTo>
                    <a:pt x="482" y="510"/>
                  </a:lnTo>
                  <a:lnTo>
                    <a:pt x="369" y="510"/>
                  </a:lnTo>
                  <a:lnTo>
                    <a:pt x="284" y="567"/>
                  </a:lnTo>
                  <a:lnTo>
                    <a:pt x="29" y="624"/>
                  </a:lnTo>
                  <a:lnTo>
                    <a:pt x="86" y="794"/>
                  </a:lnTo>
                  <a:lnTo>
                    <a:pt x="0" y="907"/>
                  </a:lnTo>
                  <a:lnTo>
                    <a:pt x="57" y="936"/>
                  </a:lnTo>
                  <a:lnTo>
                    <a:pt x="114" y="936"/>
                  </a:lnTo>
                  <a:lnTo>
                    <a:pt x="199" y="1021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69" y="936"/>
                  </a:lnTo>
                  <a:lnTo>
                    <a:pt x="539" y="936"/>
                  </a:lnTo>
                  <a:lnTo>
                    <a:pt x="511" y="1077"/>
                  </a:lnTo>
                  <a:lnTo>
                    <a:pt x="454" y="1106"/>
                  </a:lnTo>
                  <a:lnTo>
                    <a:pt x="397" y="1106"/>
                  </a:lnTo>
                  <a:lnTo>
                    <a:pt x="227" y="1219"/>
                  </a:lnTo>
                  <a:lnTo>
                    <a:pt x="199" y="1333"/>
                  </a:lnTo>
                  <a:lnTo>
                    <a:pt x="227" y="1361"/>
                  </a:lnTo>
                  <a:lnTo>
                    <a:pt x="171" y="1361"/>
                  </a:lnTo>
                  <a:lnTo>
                    <a:pt x="199" y="1418"/>
                  </a:lnTo>
                  <a:lnTo>
                    <a:pt x="312" y="1446"/>
                  </a:lnTo>
                  <a:lnTo>
                    <a:pt x="397" y="1531"/>
                  </a:lnTo>
                  <a:lnTo>
                    <a:pt x="511" y="1531"/>
                  </a:lnTo>
                  <a:lnTo>
                    <a:pt x="596" y="1588"/>
                  </a:lnTo>
                  <a:lnTo>
                    <a:pt x="624" y="1616"/>
                  </a:lnTo>
                  <a:lnTo>
                    <a:pt x="709" y="1588"/>
                  </a:lnTo>
                  <a:lnTo>
                    <a:pt x="681" y="1531"/>
                  </a:lnTo>
                  <a:lnTo>
                    <a:pt x="709" y="1474"/>
                  </a:lnTo>
                  <a:lnTo>
                    <a:pt x="681" y="1446"/>
                  </a:lnTo>
                  <a:lnTo>
                    <a:pt x="738" y="1219"/>
                  </a:lnTo>
                  <a:lnTo>
                    <a:pt x="738" y="1021"/>
                  </a:lnTo>
                  <a:lnTo>
                    <a:pt x="794" y="936"/>
                  </a:lnTo>
                  <a:lnTo>
                    <a:pt x="1475" y="454"/>
                  </a:lnTo>
                  <a:lnTo>
                    <a:pt x="156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2" name="Freeform 62">
              <a:extLst>
                <a:ext uri="{FF2B5EF4-FFF2-40B4-BE49-F238E27FC236}">
                  <a16:creationId xmlns:a16="http://schemas.microsoft.com/office/drawing/2014/main" id="{03F83A0F-CCB8-4B12-8CA7-A6F549BE4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05"/>
              <a:ext cx="2183" cy="1956"/>
            </a:xfrm>
            <a:custGeom>
              <a:avLst/>
              <a:gdLst>
                <a:gd name="T0" fmla="*/ 1021 w 2183"/>
                <a:gd name="T1" fmla="*/ 1928 h 1956"/>
                <a:gd name="T2" fmla="*/ 1049 w 2183"/>
                <a:gd name="T3" fmla="*/ 1814 h 1956"/>
                <a:gd name="T4" fmla="*/ 1191 w 2183"/>
                <a:gd name="T5" fmla="*/ 1729 h 1956"/>
                <a:gd name="T6" fmla="*/ 1276 w 2183"/>
                <a:gd name="T7" fmla="*/ 1758 h 1956"/>
                <a:gd name="T8" fmla="*/ 1418 w 2183"/>
                <a:gd name="T9" fmla="*/ 1729 h 1956"/>
                <a:gd name="T10" fmla="*/ 1616 w 2183"/>
                <a:gd name="T11" fmla="*/ 1701 h 1956"/>
                <a:gd name="T12" fmla="*/ 1730 w 2183"/>
                <a:gd name="T13" fmla="*/ 1644 h 1956"/>
                <a:gd name="T14" fmla="*/ 1815 w 2183"/>
                <a:gd name="T15" fmla="*/ 1502 h 1956"/>
                <a:gd name="T16" fmla="*/ 1786 w 2183"/>
                <a:gd name="T17" fmla="*/ 1389 h 1956"/>
                <a:gd name="T18" fmla="*/ 1588 w 2183"/>
                <a:gd name="T19" fmla="*/ 1276 h 1956"/>
                <a:gd name="T20" fmla="*/ 1645 w 2183"/>
                <a:gd name="T21" fmla="*/ 1106 h 1956"/>
                <a:gd name="T22" fmla="*/ 1673 w 2183"/>
                <a:gd name="T23" fmla="*/ 907 h 1956"/>
                <a:gd name="T24" fmla="*/ 1758 w 2183"/>
                <a:gd name="T25" fmla="*/ 822 h 1956"/>
                <a:gd name="T26" fmla="*/ 1872 w 2183"/>
                <a:gd name="T27" fmla="*/ 737 h 1956"/>
                <a:gd name="T28" fmla="*/ 2070 w 2183"/>
                <a:gd name="T29" fmla="*/ 737 h 1956"/>
                <a:gd name="T30" fmla="*/ 2183 w 2183"/>
                <a:gd name="T31" fmla="*/ 510 h 1956"/>
                <a:gd name="T32" fmla="*/ 2098 w 2183"/>
                <a:gd name="T33" fmla="*/ 369 h 1956"/>
                <a:gd name="T34" fmla="*/ 1985 w 2183"/>
                <a:gd name="T35" fmla="*/ 369 h 1956"/>
                <a:gd name="T36" fmla="*/ 1928 w 2183"/>
                <a:gd name="T37" fmla="*/ 283 h 1956"/>
                <a:gd name="T38" fmla="*/ 1815 w 2183"/>
                <a:gd name="T39" fmla="*/ 340 h 1956"/>
                <a:gd name="T40" fmla="*/ 1560 w 2183"/>
                <a:gd name="T41" fmla="*/ 283 h 1956"/>
                <a:gd name="T42" fmla="*/ 1390 w 2183"/>
                <a:gd name="T43" fmla="*/ 198 h 1956"/>
                <a:gd name="T44" fmla="*/ 1333 w 2183"/>
                <a:gd name="T45" fmla="*/ 113 h 1956"/>
                <a:gd name="T46" fmla="*/ 1191 w 2183"/>
                <a:gd name="T47" fmla="*/ 57 h 1956"/>
                <a:gd name="T48" fmla="*/ 1134 w 2183"/>
                <a:gd name="T49" fmla="*/ 28 h 1956"/>
                <a:gd name="T50" fmla="*/ 1049 w 2183"/>
                <a:gd name="T51" fmla="*/ 227 h 1956"/>
                <a:gd name="T52" fmla="*/ 964 w 2183"/>
                <a:gd name="T53" fmla="*/ 340 h 1956"/>
                <a:gd name="T54" fmla="*/ 794 w 2183"/>
                <a:gd name="T55" fmla="*/ 397 h 1956"/>
                <a:gd name="T56" fmla="*/ 539 w 2183"/>
                <a:gd name="T57" fmla="*/ 510 h 1956"/>
                <a:gd name="T58" fmla="*/ 426 w 2183"/>
                <a:gd name="T59" fmla="*/ 539 h 1956"/>
                <a:gd name="T60" fmla="*/ 171 w 2183"/>
                <a:gd name="T61" fmla="*/ 709 h 1956"/>
                <a:gd name="T62" fmla="*/ 114 w 2183"/>
                <a:gd name="T63" fmla="*/ 765 h 1956"/>
                <a:gd name="T64" fmla="*/ 142 w 2183"/>
                <a:gd name="T65" fmla="*/ 936 h 1956"/>
                <a:gd name="T66" fmla="*/ 86 w 2183"/>
                <a:gd name="T67" fmla="*/ 992 h 1956"/>
                <a:gd name="T68" fmla="*/ 0 w 2183"/>
                <a:gd name="T69" fmla="*/ 1106 h 1956"/>
                <a:gd name="T70" fmla="*/ 227 w 2183"/>
                <a:gd name="T71" fmla="*/ 1219 h 1956"/>
                <a:gd name="T72" fmla="*/ 397 w 2183"/>
                <a:gd name="T73" fmla="*/ 1191 h 1956"/>
                <a:gd name="T74" fmla="*/ 567 w 2183"/>
                <a:gd name="T75" fmla="*/ 1162 h 1956"/>
                <a:gd name="T76" fmla="*/ 624 w 2183"/>
                <a:gd name="T77" fmla="*/ 1162 h 1956"/>
                <a:gd name="T78" fmla="*/ 709 w 2183"/>
                <a:gd name="T79" fmla="*/ 1361 h 1956"/>
                <a:gd name="T80" fmla="*/ 766 w 2183"/>
                <a:gd name="T81" fmla="*/ 1502 h 1956"/>
                <a:gd name="T82" fmla="*/ 794 w 2183"/>
                <a:gd name="T83" fmla="*/ 1729 h 1956"/>
                <a:gd name="T84" fmla="*/ 823 w 2183"/>
                <a:gd name="T85" fmla="*/ 1871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3" h="1956">
                  <a:moveTo>
                    <a:pt x="879" y="1956"/>
                  </a:moveTo>
                  <a:lnTo>
                    <a:pt x="1021" y="1928"/>
                  </a:lnTo>
                  <a:lnTo>
                    <a:pt x="993" y="1871"/>
                  </a:lnTo>
                  <a:lnTo>
                    <a:pt x="1049" y="1814"/>
                  </a:lnTo>
                  <a:lnTo>
                    <a:pt x="1191" y="1786"/>
                  </a:lnTo>
                  <a:lnTo>
                    <a:pt x="1191" y="1729"/>
                  </a:lnTo>
                  <a:lnTo>
                    <a:pt x="1248" y="1701"/>
                  </a:lnTo>
                  <a:lnTo>
                    <a:pt x="1276" y="1758"/>
                  </a:lnTo>
                  <a:lnTo>
                    <a:pt x="1333" y="1758"/>
                  </a:lnTo>
                  <a:lnTo>
                    <a:pt x="1418" y="1729"/>
                  </a:lnTo>
                  <a:lnTo>
                    <a:pt x="1531" y="1758"/>
                  </a:lnTo>
                  <a:lnTo>
                    <a:pt x="1616" y="1701"/>
                  </a:lnTo>
                  <a:lnTo>
                    <a:pt x="1730" y="1701"/>
                  </a:lnTo>
                  <a:lnTo>
                    <a:pt x="1730" y="1644"/>
                  </a:lnTo>
                  <a:lnTo>
                    <a:pt x="1786" y="1588"/>
                  </a:lnTo>
                  <a:lnTo>
                    <a:pt x="1815" y="1502"/>
                  </a:lnTo>
                  <a:lnTo>
                    <a:pt x="1872" y="1474"/>
                  </a:lnTo>
                  <a:lnTo>
                    <a:pt x="1786" y="1389"/>
                  </a:lnTo>
                  <a:lnTo>
                    <a:pt x="1673" y="1361"/>
                  </a:lnTo>
                  <a:lnTo>
                    <a:pt x="1588" y="1276"/>
                  </a:lnTo>
                  <a:lnTo>
                    <a:pt x="1588" y="1134"/>
                  </a:lnTo>
                  <a:lnTo>
                    <a:pt x="1645" y="1106"/>
                  </a:lnTo>
                  <a:lnTo>
                    <a:pt x="1616" y="964"/>
                  </a:lnTo>
                  <a:lnTo>
                    <a:pt x="1673" y="907"/>
                  </a:lnTo>
                  <a:lnTo>
                    <a:pt x="1730" y="879"/>
                  </a:lnTo>
                  <a:lnTo>
                    <a:pt x="1758" y="822"/>
                  </a:lnTo>
                  <a:lnTo>
                    <a:pt x="1843" y="794"/>
                  </a:lnTo>
                  <a:lnTo>
                    <a:pt x="1872" y="737"/>
                  </a:lnTo>
                  <a:lnTo>
                    <a:pt x="1985" y="737"/>
                  </a:lnTo>
                  <a:lnTo>
                    <a:pt x="2070" y="737"/>
                  </a:lnTo>
                  <a:lnTo>
                    <a:pt x="2155" y="624"/>
                  </a:lnTo>
                  <a:lnTo>
                    <a:pt x="2183" y="510"/>
                  </a:lnTo>
                  <a:lnTo>
                    <a:pt x="2127" y="425"/>
                  </a:lnTo>
                  <a:lnTo>
                    <a:pt x="2098" y="369"/>
                  </a:lnTo>
                  <a:lnTo>
                    <a:pt x="2042" y="397"/>
                  </a:lnTo>
                  <a:lnTo>
                    <a:pt x="1985" y="369"/>
                  </a:lnTo>
                  <a:lnTo>
                    <a:pt x="2013" y="312"/>
                  </a:lnTo>
                  <a:lnTo>
                    <a:pt x="1928" y="283"/>
                  </a:lnTo>
                  <a:lnTo>
                    <a:pt x="1872" y="312"/>
                  </a:lnTo>
                  <a:lnTo>
                    <a:pt x="1815" y="340"/>
                  </a:lnTo>
                  <a:lnTo>
                    <a:pt x="1701" y="369"/>
                  </a:lnTo>
                  <a:lnTo>
                    <a:pt x="1560" y="283"/>
                  </a:lnTo>
                  <a:lnTo>
                    <a:pt x="1475" y="198"/>
                  </a:lnTo>
                  <a:lnTo>
                    <a:pt x="1390" y="198"/>
                  </a:lnTo>
                  <a:lnTo>
                    <a:pt x="1361" y="142"/>
                  </a:lnTo>
                  <a:lnTo>
                    <a:pt x="1333" y="113"/>
                  </a:lnTo>
                  <a:lnTo>
                    <a:pt x="1305" y="57"/>
                  </a:lnTo>
                  <a:lnTo>
                    <a:pt x="1191" y="57"/>
                  </a:lnTo>
                  <a:lnTo>
                    <a:pt x="1163" y="0"/>
                  </a:lnTo>
                  <a:lnTo>
                    <a:pt x="1134" y="28"/>
                  </a:lnTo>
                  <a:lnTo>
                    <a:pt x="1106" y="142"/>
                  </a:lnTo>
                  <a:lnTo>
                    <a:pt x="1049" y="227"/>
                  </a:lnTo>
                  <a:lnTo>
                    <a:pt x="993" y="255"/>
                  </a:lnTo>
                  <a:lnTo>
                    <a:pt x="964" y="340"/>
                  </a:lnTo>
                  <a:lnTo>
                    <a:pt x="823" y="369"/>
                  </a:lnTo>
                  <a:lnTo>
                    <a:pt x="794" y="397"/>
                  </a:lnTo>
                  <a:lnTo>
                    <a:pt x="624" y="425"/>
                  </a:lnTo>
                  <a:lnTo>
                    <a:pt x="539" y="510"/>
                  </a:lnTo>
                  <a:lnTo>
                    <a:pt x="511" y="482"/>
                  </a:lnTo>
                  <a:lnTo>
                    <a:pt x="426" y="539"/>
                  </a:lnTo>
                  <a:lnTo>
                    <a:pt x="256" y="624"/>
                  </a:lnTo>
                  <a:lnTo>
                    <a:pt x="171" y="709"/>
                  </a:lnTo>
                  <a:lnTo>
                    <a:pt x="171" y="737"/>
                  </a:lnTo>
                  <a:lnTo>
                    <a:pt x="114" y="765"/>
                  </a:lnTo>
                  <a:lnTo>
                    <a:pt x="86" y="879"/>
                  </a:lnTo>
                  <a:lnTo>
                    <a:pt x="142" y="936"/>
                  </a:lnTo>
                  <a:lnTo>
                    <a:pt x="114" y="992"/>
                  </a:lnTo>
                  <a:lnTo>
                    <a:pt x="86" y="992"/>
                  </a:lnTo>
                  <a:lnTo>
                    <a:pt x="86" y="1049"/>
                  </a:lnTo>
                  <a:lnTo>
                    <a:pt x="0" y="1106"/>
                  </a:lnTo>
                  <a:lnTo>
                    <a:pt x="0" y="1191"/>
                  </a:lnTo>
                  <a:lnTo>
                    <a:pt x="227" y="1219"/>
                  </a:lnTo>
                  <a:lnTo>
                    <a:pt x="312" y="1191"/>
                  </a:lnTo>
                  <a:lnTo>
                    <a:pt x="397" y="1191"/>
                  </a:lnTo>
                  <a:lnTo>
                    <a:pt x="454" y="1162"/>
                  </a:lnTo>
                  <a:lnTo>
                    <a:pt x="567" y="1162"/>
                  </a:lnTo>
                  <a:lnTo>
                    <a:pt x="596" y="1191"/>
                  </a:lnTo>
                  <a:lnTo>
                    <a:pt x="624" y="1162"/>
                  </a:lnTo>
                  <a:lnTo>
                    <a:pt x="766" y="1219"/>
                  </a:lnTo>
                  <a:lnTo>
                    <a:pt x="709" y="1361"/>
                  </a:lnTo>
                  <a:lnTo>
                    <a:pt x="794" y="1474"/>
                  </a:lnTo>
                  <a:lnTo>
                    <a:pt x="766" y="1502"/>
                  </a:lnTo>
                  <a:lnTo>
                    <a:pt x="823" y="1673"/>
                  </a:lnTo>
                  <a:lnTo>
                    <a:pt x="794" y="1729"/>
                  </a:lnTo>
                  <a:lnTo>
                    <a:pt x="823" y="1814"/>
                  </a:lnTo>
                  <a:lnTo>
                    <a:pt x="823" y="1871"/>
                  </a:lnTo>
                  <a:lnTo>
                    <a:pt x="879" y="19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3" name="Freeform 63">
              <a:extLst>
                <a:ext uri="{FF2B5EF4-FFF2-40B4-BE49-F238E27FC236}">
                  <a16:creationId xmlns:a16="http://schemas.microsoft.com/office/drawing/2014/main" id="{E7B681EA-3D3A-46A5-815B-DC97D4BEB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" y="104"/>
              <a:ext cx="2551" cy="2126"/>
            </a:xfrm>
            <a:custGeom>
              <a:avLst/>
              <a:gdLst>
                <a:gd name="T0" fmla="*/ 28 w 2551"/>
                <a:gd name="T1" fmla="*/ 1814 h 2126"/>
                <a:gd name="T2" fmla="*/ 85 w 2551"/>
                <a:gd name="T3" fmla="*/ 1899 h 2126"/>
                <a:gd name="T4" fmla="*/ 255 w 2551"/>
                <a:gd name="T5" fmla="*/ 1984 h 2126"/>
                <a:gd name="T6" fmla="*/ 510 w 2551"/>
                <a:gd name="T7" fmla="*/ 2041 h 2126"/>
                <a:gd name="T8" fmla="*/ 708 w 2551"/>
                <a:gd name="T9" fmla="*/ 2013 h 2126"/>
                <a:gd name="T10" fmla="*/ 737 w 2551"/>
                <a:gd name="T11" fmla="*/ 2098 h 2126"/>
                <a:gd name="T12" fmla="*/ 822 w 2551"/>
                <a:gd name="T13" fmla="*/ 2126 h 2126"/>
                <a:gd name="T14" fmla="*/ 935 w 2551"/>
                <a:gd name="T15" fmla="*/ 1984 h 2126"/>
                <a:gd name="T16" fmla="*/ 1077 w 2551"/>
                <a:gd name="T17" fmla="*/ 1786 h 2126"/>
                <a:gd name="T18" fmla="*/ 1190 w 2551"/>
                <a:gd name="T19" fmla="*/ 1701 h 2126"/>
                <a:gd name="T20" fmla="*/ 1247 w 2551"/>
                <a:gd name="T21" fmla="*/ 1644 h 2126"/>
                <a:gd name="T22" fmla="*/ 1304 w 2551"/>
                <a:gd name="T23" fmla="*/ 1503 h 2126"/>
                <a:gd name="T24" fmla="*/ 1445 w 2551"/>
                <a:gd name="T25" fmla="*/ 1503 h 2126"/>
                <a:gd name="T26" fmla="*/ 1615 w 2551"/>
                <a:gd name="T27" fmla="*/ 1332 h 2126"/>
                <a:gd name="T28" fmla="*/ 1786 w 2551"/>
                <a:gd name="T29" fmla="*/ 1304 h 2126"/>
                <a:gd name="T30" fmla="*/ 1842 w 2551"/>
                <a:gd name="T31" fmla="*/ 1304 h 2126"/>
                <a:gd name="T32" fmla="*/ 1984 w 2551"/>
                <a:gd name="T33" fmla="*/ 1247 h 2126"/>
                <a:gd name="T34" fmla="*/ 2041 w 2551"/>
                <a:gd name="T35" fmla="*/ 1361 h 2126"/>
                <a:gd name="T36" fmla="*/ 2182 w 2551"/>
                <a:gd name="T37" fmla="*/ 1417 h 2126"/>
                <a:gd name="T38" fmla="*/ 2324 w 2551"/>
                <a:gd name="T39" fmla="*/ 1389 h 2126"/>
                <a:gd name="T40" fmla="*/ 2381 w 2551"/>
                <a:gd name="T41" fmla="*/ 1219 h 2126"/>
                <a:gd name="T42" fmla="*/ 2438 w 2551"/>
                <a:gd name="T43" fmla="*/ 1247 h 2126"/>
                <a:gd name="T44" fmla="*/ 2381 w 2551"/>
                <a:gd name="T45" fmla="*/ 1162 h 2126"/>
                <a:gd name="T46" fmla="*/ 2438 w 2551"/>
                <a:gd name="T47" fmla="*/ 850 h 2126"/>
                <a:gd name="T48" fmla="*/ 2551 w 2551"/>
                <a:gd name="T49" fmla="*/ 765 h 2126"/>
                <a:gd name="T50" fmla="*/ 2353 w 2551"/>
                <a:gd name="T51" fmla="*/ 709 h 2126"/>
                <a:gd name="T52" fmla="*/ 2211 w 2551"/>
                <a:gd name="T53" fmla="*/ 709 h 2126"/>
                <a:gd name="T54" fmla="*/ 1871 w 2551"/>
                <a:gd name="T55" fmla="*/ 652 h 2126"/>
                <a:gd name="T56" fmla="*/ 1701 w 2551"/>
                <a:gd name="T57" fmla="*/ 737 h 2126"/>
                <a:gd name="T58" fmla="*/ 1587 w 2551"/>
                <a:gd name="T59" fmla="*/ 765 h 2126"/>
                <a:gd name="T60" fmla="*/ 1417 w 2551"/>
                <a:gd name="T61" fmla="*/ 539 h 2126"/>
                <a:gd name="T62" fmla="*/ 1332 w 2551"/>
                <a:gd name="T63" fmla="*/ 425 h 2126"/>
                <a:gd name="T64" fmla="*/ 1275 w 2551"/>
                <a:gd name="T65" fmla="*/ 283 h 2126"/>
                <a:gd name="T66" fmla="*/ 1105 w 2551"/>
                <a:gd name="T67" fmla="*/ 227 h 2126"/>
                <a:gd name="T68" fmla="*/ 963 w 2551"/>
                <a:gd name="T69" fmla="*/ 283 h 2126"/>
                <a:gd name="T70" fmla="*/ 850 w 2551"/>
                <a:gd name="T71" fmla="*/ 198 h 2126"/>
                <a:gd name="T72" fmla="*/ 822 w 2551"/>
                <a:gd name="T73" fmla="*/ 57 h 2126"/>
                <a:gd name="T74" fmla="*/ 567 w 2551"/>
                <a:gd name="T75" fmla="*/ 0 h 2126"/>
                <a:gd name="T76" fmla="*/ 538 w 2551"/>
                <a:gd name="T77" fmla="*/ 340 h 2126"/>
                <a:gd name="T78" fmla="*/ 481 w 2551"/>
                <a:gd name="T79" fmla="*/ 539 h 2126"/>
                <a:gd name="T80" fmla="*/ 538 w 2551"/>
                <a:gd name="T81" fmla="*/ 652 h 2126"/>
                <a:gd name="T82" fmla="*/ 453 w 2551"/>
                <a:gd name="T83" fmla="*/ 936 h 2126"/>
                <a:gd name="T84" fmla="*/ 567 w 2551"/>
                <a:gd name="T85" fmla="*/ 1162 h 2126"/>
                <a:gd name="T86" fmla="*/ 396 w 2551"/>
                <a:gd name="T87" fmla="*/ 1474 h 2126"/>
                <a:gd name="T88" fmla="*/ 226 w 2551"/>
                <a:gd name="T89" fmla="*/ 1616 h 2126"/>
                <a:gd name="T90" fmla="*/ 28 w 2551"/>
                <a:gd name="T91" fmla="*/ 1729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126">
                  <a:moveTo>
                    <a:pt x="0" y="1758"/>
                  </a:moveTo>
                  <a:lnTo>
                    <a:pt x="28" y="1814"/>
                  </a:lnTo>
                  <a:lnTo>
                    <a:pt x="56" y="1843"/>
                  </a:lnTo>
                  <a:lnTo>
                    <a:pt x="85" y="1899"/>
                  </a:lnTo>
                  <a:lnTo>
                    <a:pt x="170" y="1899"/>
                  </a:lnTo>
                  <a:lnTo>
                    <a:pt x="255" y="1984"/>
                  </a:lnTo>
                  <a:lnTo>
                    <a:pt x="396" y="2070"/>
                  </a:lnTo>
                  <a:lnTo>
                    <a:pt x="510" y="2041"/>
                  </a:lnTo>
                  <a:lnTo>
                    <a:pt x="623" y="1984"/>
                  </a:lnTo>
                  <a:lnTo>
                    <a:pt x="708" y="2013"/>
                  </a:lnTo>
                  <a:lnTo>
                    <a:pt x="680" y="2070"/>
                  </a:lnTo>
                  <a:lnTo>
                    <a:pt x="737" y="2098"/>
                  </a:lnTo>
                  <a:lnTo>
                    <a:pt x="793" y="2070"/>
                  </a:lnTo>
                  <a:lnTo>
                    <a:pt x="822" y="2126"/>
                  </a:lnTo>
                  <a:lnTo>
                    <a:pt x="878" y="2041"/>
                  </a:lnTo>
                  <a:lnTo>
                    <a:pt x="935" y="1984"/>
                  </a:lnTo>
                  <a:lnTo>
                    <a:pt x="935" y="1928"/>
                  </a:lnTo>
                  <a:lnTo>
                    <a:pt x="1077" y="1786"/>
                  </a:lnTo>
                  <a:lnTo>
                    <a:pt x="1162" y="1786"/>
                  </a:lnTo>
                  <a:lnTo>
                    <a:pt x="1190" y="1701"/>
                  </a:lnTo>
                  <a:lnTo>
                    <a:pt x="1247" y="1701"/>
                  </a:lnTo>
                  <a:lnTo>
                    <a:pt x="1247" y="1644"/>
                  </a:lnTo>
                  <a:lnTo>
                    <a:pt x="1332" y="1531"/>
                  </a:lnTo>
                  <a:lnTo>
                    <a:pt x="1304" y="1503"/>
                  </a:lnTo>
                  <a:lnTo>
                    <a:pt x="1417" y="1474"/>
                  </a:lnTo>
                  <a:lnTo>
                    <a:pt x="1445" y="1503"/>
                  </a:lnTo>
                  <a:lnTo>
                    <a:pt x="1530" y="1446"/>
                  </a:lnTo>
                  <a:lnTo>
                    <a:pt x="1615" y="1332"/>
                  </a:lnTo>
                  <a:lnTo>
                    <a:pt x="1729" y="1304"/>
                  </a:lnTo>
                  <a:lnTo>
                    <a:pt x="1786" y="1304"/>
                  </a:lnTo>
                  <a:lnTo>
                    <a:pt x="1842" y="1361"/>
                  </a:lnTo>
                  <a:lnTo>
                    <a:pt x="1842" y="1304"/>
                  </a:lnTo>
                  <a:lnTo>
                    <a:pt x="1927" y="1247"/>
                  </a:lnTo>
                  <a:lnTo>
                    <a:pt x="1984" y="1247"/>
                  </a:lnTo>
                  <a:lnTo>
                    <a:pt x="2069" y="1304"/>
                  </a:lnTo>
                  <a:lnTo>
                    <a:pt x="2041" y="1361"/>
                  </a:lnTo>
                  <a:lnTo>
                    <a:pt x="2097" y="1361"/>
                  </a:lnTo>
                  <a:lnTo>
                    <a:pt x="2182" y="1417"/>
                  </a:lnTo>
                  <a:lnTo>
                    <a:pt x="2296" y="1389"/>
                  </a:lnTo>
                  <a:lnTo>
                    <a:pt x="2324" y="1389"/>
                  </a:lnTo>
                  <a:lnTo>
                    <a:pt x="2296" y="1304"/>
                  </a:lnTo>
                  <a:lnTo>
                    <a:pt x="2381" y="1219"/>
                  </a:lnTo>
                  <a:lnTo>
                    <a:pt x="2409" y="1247"/>
                  </a:lnTo>
                  <a:lnTo>
                    <a:pt x="2438" y="1247"/>
                  </a:lnTo>
                  <a:lnTo>
                    <a:pt x="2409" y="1162"/>
                  </a:lnTo>
                  <a:lnTo>
                    <a:pt x="2381" y="1162"/>
                  </a:lnTo>
                  <a:lnTo>
                    <a:pt x="2353" y="1049"/>
                  </a:lnTo>
                  <a:lnTo>
                    <a:pt x="2438" y="850"/>
                  </a:lnTo>
                  <a:lnTo>
                    <a:pt x="2523" y="822"/>
                  </a:lnTo>
                  <a:lnTo>
                    <a:pt x="2551" y="765"/>
                  </a:lnTo>
                  <a:lnTo>
                    <a:pt x="2438" y="765"/>
                  </a:lnTo>
                  <a:lnTo>
                    <a:pt x="2353" y="709"/>
                  </a:lnTo>
                  <a:lnTo>
                    <a:pt x="2296" y="737"/>
                  </a:lnTo>
                  <a:lnTo>
                    <a:pt x="2211" y="709"/>
                  </a:lnTo>
                  <a:lnTo>
                    <a:pt x="2041" y="737"/>
                  </a:lnTo>
                  <a:lnTo>
                    <a:pt x="1871" y="652"/>
                  </a:lnTo>
                  <a:lnTo>
                    <a:pt x="1729" y="680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587" y="765"/>
                  </a:lnTo>
                  <a:lnTo>
                    <a:pt x="1445" y="680"/>
                  </a:lnTo>
                  <a:lnTo>
                    <a:pt x="1417" y="539"/>
                  </a:lnTo>
                  <a:lnTo>
                    <a:pt x="1304" y="482"/>
                  </a:lnTo>
                  <a:lnTo>
                    <a:pt x="1332" y="425"/>
                  </a:lnTo>
                  <a:lnTo>
                    <a:pt x="1275" y="340"/>
                  </a:lnTo>
                  <a:lnTo>
                    <a:pt x="1275" y="283"/>
                  </a:lnTo>
                  <a:lnTo>
                    <a:pt x="1190" y="198"/>
                  </a:lnTo>
                  <a:lnTo>
                    <a:pt x="1105" y="227"/>
                  </a:lnTo>
                  <a:lnTo>
                    <a:pt x="1077" y="283"/>
                  </a:lnTo>
                  <a:lnTo>
                    <a:pt x="963" y="283"/>
                  </a:lnTo>
                  <a:lnTo>
                    <a:pt x="935" y="255"/>
                  </a:lnTo>
                  <a:lnTo>
                    <a:pt x="850" y="198"/>
                  </a:lnTo>
                  <a:lnTo>
                    <a:pt x="878" y="113"/>
                  </a:lnTo>
                  <a:lnTo>
                    <a:pt x="822" y="57"/>
                  </a:lnTo>
                  <a:lnTo>
                    <a:pt x="708" y="57"/>
                  </a:lnTo>
                  <a:lnTo>
                    <a:pt x="567" y="0"/>
                  </a:lnTo>
                  <a:lnTo>
                    <a:pt x="425" y="198"/>
                  </a:lnTo>
                  <a:lnTo>
                    <a:pt x="538" y="340"/>
                  </a:lnTo>
                  <a:lnTo>
                    <a:pt x="481" y="397"/>
                  </a:lnTo>
                  <a:lnTo>
                    <a:pt x="481" y="539"/>
                  </a:lnTo>
                  <a:lnTo>
                    <a:pt x="567" y="595"/>
                  </a:lnTo>
                  <a:lnTo>
                    <a:pt x="538" y="652"/>
                  </a:lnTo>
                  <a:lnTo>
                    <a:pt x="567" y="709"/>
                  </a:lnTo>
                  <a:lnTo>
                    <a:pt x="453" y="936"/>
                  </a:lnTo>
                  <a:lnTo>
                    <a:pt x="510" y="964"/>
                  </a:lnTo>
                  <a:lnTo>
                    <a:pt x="567" y="1162"/>
                  </a:lnTo>
                  <a:lnTo>
                    <a:pt x="396" y="1304"/>
                  </a:lnTo>
                  <a:lnTo>
                    <a:pt x="396" y="1474"/>
                  </a:lnTo>
                  <a:lnTo>
                    <a:pt x="311" y="1588"/>
                  </a:lnTo>
                  <a:lnTo>
                    <a:pt x="226" y="1616"/>
                  </a:lnTo>
                  <a:lnTo>
                    <a:pt x="170" y="1701"/>
                  </a:lnTo>
                  <a:lnTo>
                    <a:pt x="28" y="1729"/>
                  </a:lnTo>
                  <a:lnTo>
                    <a:pt x="0" y="175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6" name="Freeform 66">
              <a:extLst>
                <a:ext uri="{FF2B5EF4-FFF2-40B4-BE49-F238E27FC236}">
                  <a16:creationId xmlns:a16="http://schemas.microsoft.com/office/drawing/2014/main" id="{8A932D91-43F4-4698-8166-37A1244C2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42"/>
              <a:ext cx="539" cy="1106"/>
            </a:xfrm>
            <a:custGeom>
              <a:avLst/>
              <a:gdLst>
                <a:gd name="T0" fmla="*/ 198 w 539"/>
                <a:gd name="T1" fmla="*/ 992 h 1106"/>
                <a:gd name="T2" fmla="*/ 142 w 539"/>
                <a:gd name="T3" fmla="*/ 964 h 1106"/>
                <a:gd name="T4" fmla="*/ 142 w 539"/>
                <a:gd name="T5" fmla="*/ 907 h 1106"/>
                <a:gd name="T6" fmla="*/ 198 w 539"/>
                <a:gd name="T7" fmla="*/ 851 h 1106"/>
                <a:gd name="T8" fmla="*/ 227 w 539"/>
                <a:gd name="T9" fmla="*/ 765 h 1106"/>
                <a:gd name="T10" fmla="*/ 284 w 539"/>
                <a:gd name="T11" fmla="*/ 737 h 1106"/>
                <a:gd name="T12" fmla="*/ 198 w 539"/>
                <a:gd name="T13" fmla="*/ 652 h 1106"/>
                <a:gd name="T14" fmla="*/ 85 w 539"/>
                <a:gd name="T15" fmla="*/ 624 h 1106"/>
                <a:gd name="T16" fmla="*/ 0 w 539"/>
                <a:gd name="T17" fmla="*/ 539 h 1106"/>
                <a:gd name="T18" fmla="*/ 0 w 539"/>
                <a:gd name="T19" fmla="*/ 397 h 1106"/>
                <a:gd name="T20" fmla="*/ 57 w 539"/>
                <a:gd name="T21" fmla="*/ 369 h 1106"/>
                <a:gd name="T22" fmla="*/ 28 w 539"/>
                <a:gd name="T23" fmla="*/ 227 h 1106"/>
                <a:gd name="T24" fmla="*/ 85 w 539"/>
                <a:gd name="T25" fmla="*/ 170 h 1106"/>
                <a:gd name="T26" fmla="*/ 142 w 539"/>
                <a:gd name="T27" fmla="*/ 142 h 1106"/>
                <a:gd name="T28" fmla="*/ 170 w 539"/>
                <a:gd name="T29" fmla="*/ 85 h 1106"/>
                <a:gd name="T30" fmla="*/ 255 w 539"/>
                <a:gd name="T31" fmla="*/ 57 h 1106"/>
                <a:gd name="T32" fmla="*/ 284 w 539"/>
                <a:gd name="T33" fmla="*/ 0 h 1106"/>
                <a:gd name="T34" fmla="*/ 397 w 539"/>
                <a:gd name="T35" fmla="*/ 0 h 1106"/>
                <a:gd name="T36" fmla="*/ 369 w 539"/>
                <a:gd name="T37" fmla="*/ 113 h 1106"/>
                <a:gd name="T38" fmla="*/ 425 w 539"/>
                <a:gd name="T39" fmla="*/ 227 h 1106"/>
                <a:gd name="T40" fmla="*/ 425 w 539"/>
                <a:gd name="T41" fmla="*/ 340 h 1106"/>
                <a:gd name="T42" fmla="*/ 397 w 539"/>
                <a:gd name="T43" fmla="*/ 397 h 1106"/>
                <a:gd name="T44" fmla="*/ 425 w 539"/>
                <a:gd name="T45" fmla="*/ 425 h 1106"/>
                <a:gd name="T46" fmla="*/ 454 w 539"/>
                <a:gd name="T47" fmla="*/ 539 h 1106"/>
                <a:gd name="T48" fmla="*/ 397 w 539"/>
                <a:gd name="T49" fmla="*/ 624 h 1106"/>
                <a:gd name="T50" fmla="*/ 397 w 539"/>
                <a:gd name="T51" fmla="*/ 709 h 1106"/>
                <a:gd name="T52" fmla="*/ 510 w 539"/>
                <a:gd name="T53" fmla="*/ 822 h 1106"/>
                <a:gd name="T54" fmla="*/ 510 w 539"/>
                <a:gd name="T55" fmla="*/ 907 h 1106"/>
                <a:gd name="T56" fmla="*/ 539 w 539"/>
                <a:gd name="T57" fmla="*/ 936 h 1106"/>
                <a:gd name="T58" fmla="*/ 539 w 539"/>
                <a:gd name="T59" fmla="*/ 1021 h 1106"/>
                <a:gd name="T60" fmla="*/ 425 w 539"/>
                <a:gd name="T61" fmla="*/ 1106 h 1106"/>
                <a:gd name="T62" fmla="*/ 284 w 539"/>
                <a:gd name="T63" fmla="*/ 1077 h 1106"/>
                <a:gd name="T64" fmla="*/ 198 w 539"/>
                <a:gd name="T65" fmla="*/ 992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9" h="1106">
                  <a:moveTo>
                    <a:pt x="198" y="992"/>
                  </a:moveTo>
                  <a:lnTo>
                    <a:pt x="142" y="964"/>
                  </a:lnTo>
                  <a:lnTo>
                    <a:pt x="142" y="907"/>
                  </a:lnTo>
                  <a:lnTo>
                    <a:pt x="198" y="851"/>
                  </a:lnTo>
                  <a:lnTo>
                    <a:pt x="227" y="765"/>
                  </a:lnTo>
                  <a:lnTo>
                    <a:pt x="284" y="737"/>
                  </a:lnTo>
                  <a:lnTo>
                    <a:pt x="198" y="652"/>
                  </a:lnTo>
                  <a:lnTo>
                    <a:pt x="85" y="624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369"/>
                  </a:lnTo>
                  <a:lnTo>
                    <a:pt x="28" y="227"/>
                  </a:lnTo>
                  <a:lnTo>
                    <a:pt x="85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69" y="113"/>
                  </a:lnTo>
                  <a:lnTo>
                    <a:pt x="425" y="227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425" y="425"/>
                  </a:lnTo>
                  <a:lnTo>
                    <a:pt x="454" y="539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510" y="822"/>
                  </a:lnTo>
                  <a:lnTo>
                    <a:pt x="510" y="907"/>
                  </a:lnTo>
                  <a:lnTo>
                    <a:pt x="539" y="936"/>
                  </a:lnTo>
                  <a:lnTo>
                    <a:pt x="539" y="1021"/>
                  </a:lnTo>
                  <a:lnTo>
                    <a:pt x="425" y="1106"/>
                  </a:lnTo>
                  <a:lnTo>
                    <a:pt x="284" y="1077"/>
                  </a:lnTo>
                  <a:lnTo>
                    <a:pt x="198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427" name="Freeform 67">
              <a:extLst>
                <a:ext uri="{FF2B5EF4-FFF2-40B4-BE49-F238E27FC236}">
                  <a16:creationId xmlns:a16="http://schemas.microsoft.com/office/drawing/2014/main" id="{173117D5-EFFB-45E1-863A-FA904FA02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3534"/>
              <a:ext cx="368" cy="340"/>
            </a:xfrm>
            <a:custGeom>
              <a:avLst/>
              <a:gdLst>
                <a:gd name="T0" fmla="*/ 141 w 368"/>
                <a:gd name="T1" fmla="*/ 0 h 340"/>
                <a:gd name="T2" fmla="*/ 28 w 368"/>
                <a:gd name="T3" fmla="*/ 29 h 340"/>
                <a:gd name="T4" fmla="*/ 0 w 368"/>
                <a:gd name="T5" fmla="*/ 57 h 340"/>
                <a:gd name="T6" fmla="*/ 28 w 368"/>
                <a:gd name="T7" fmla="*/ 142 h 340"/>
                <a:gd name="T8" fmla="*/ 85 w 368"/>
                <a:gd name="T9" fmla="*/ 142 h 340"/>
                <a:gd name="T10" fmla="*/ 113 w 368"/>
                <a:gd name="T11" fmla="*/ 170 h 340"/>
                <a:gd name="T12" fmla="*/ 85 w 368"/>
                <a:gd name="T13" fmla="*/ 227 h 340"/>
                <a:gd name="T14" fmla="*/ 141 w 368"/>
                <a:gd name="T15" fmla="*/ 284 h 340"/>
                <a:gd name="T16" fmla="*/ 141 w 368"/>
                <a:gd name="T17" fmla="*/ 312 h 340"/>
                <a:gd name="T18" fmla="*/ 227 w 368"/>
                <a:gd name="T19" fmla="*/ 340 h 340"/>
                <a:gd name="T20" fmla="*/ 283 w 368"/>
                <a:gd name="T21" fmla="*/ 312 h 340"/>
                <a:gd name="T22" fmla="*/ 340 w 368"/>
                <a:gd name="T23" fmla="*/ 312 h 340"/>
                <a:gd name="T24" fmla="*/ 227 w 368"/>
                <a:gd name="T25" fmla="*/ 170 h 340"/>
                <a:gd name="T26" fmla="*/ 368 w 368"/>
                <a:gd name="T27" fmla="*/ 114 h 340"/>
                <a:gd name="T28" fmla="*/ 227 w 368"/>
                <a:gd name="T29" fmla="*/ 85 h 340"/>
                <a:gd name="T30" fmla="*/ 141 w 368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40">
                  <a:moveTo>
                    <a:pt x="141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41" y="312"/>
                  </a:lnTo>
                  <a:lnTo>
                    <a:pt x="227" y="340"/>
                  </a:lnTo>
                  <a:lnTo>
                    <a:pt x="283" y="312"/>
                  </a:lnTo>
                  <a:lnTo>
                    <a:pt x="340" y="312"/>
                  </a:lnTo>
                  <a:lnTo>
                    <a:pt x="227" y="170"/>
                  </a:lnTo>
                  <a:lnTo>
                    <a:pt x="368" y="114"/>
                  </a:lnTo>
                  <a:lnTo>
                    <a:pt x="227" y="85"/>
                  </a:lnTo>
                  <a:lnTo>
                    <a:pt x="1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31765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5620" name="Freeform 260">
            <a:extLst>
              <a:ext uri="{FF2B5EF4-FFF2-40B4-BE49-F238E27FC236}">
                <a16:creationId xmlns:a16="http://schemas.microsoft.com/office/drawing/2014/main" id="{5109FF69-7AC8-4F4E-9755-E1D9D1994576}"/>
              </a:ext>
            </a:extLst>
          </p:cNvPr>
          <p:cNvSpPr>
            <a:spLocks/>
          </p:cNvSpPr>
          <p:nvPr/>
        </p:nvSpPr>
        <p:spPr bwMode="auto">
          <a:xfrm>
            <a:off x="10271125" y="3540125"/>
            <a:ext cx="179388" cy="180975"/>
          </a:xfrm>
          <a:custGeom>
            <a:avLst/>
            <a:gdLst>
              <a:gd name="T0" fmla="*/ 0 w 113"/>
              <a:gd name="T1" fmla="*/ 29 h 114"/>
              <a:gd name="T2" fmla="*/ 57 w 113"/>
              <a:gd name="T3" fmla="*/ 0 h 114"/>
              <a:gd name="T4" fmla="*/ 113 w 113"/>
              <a:gd name="T5" fmla="*/ 57 h 114"/>
              <a:gd name="T6" fmla="*/ 85 w 113"/>
              <a:gd name="T7" fmla="*/ 114 h 114"/>
              <a:gd name="T8" fmla="*/ 0 w 113"/>
              <a:gd name="T9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4">
                <a:moveTo>
                  <a:pt x="0" y="29"/>
                </a:moveTo>
                <a:lnTo>
                  <a:pt x="57" y="0"/>
                </a:lnTo>
                <a:lnTo>
                  <a:pt x="113" y="57"/>
                </a:lnTo>
                <a:lnTo>
                  <a:pt x="85" y="114"/>
                </a:lnTo>
                <a:lnTo>
                  <a:pt x="0" y="29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3810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5683" name="Freeform 323">
            <a:extLst>
              <a:ext uri="{FF2B5EF4-FFF2-40B4-BE49-F238E27FC236}">
                <a16:creationId xmlns:a16="http://schemas.microsoft.com/office/drawing/2014/main" id="{7A45AC5E-78A2-4D6A-82F1-8E12A2800215}"/>
              </a:ext>
            </a:extLst>
          </p:cNvPr>
          <p:cNvSpPr>
            <a:spLocks/>
          </p:cNvSpPr>
          <p:nvPr/>
        </p:nvSpPr>
        <p:spPr bwMode="auto">
          <a:xfrm>
            <a:off x="10271125" y="3540125"/>
            <a:ext cx="179388" cy="180975"/>
          </a:xfrm>
          <a:custGeom>
            <a:avLst/>
            <a:gdLst>
              <a:gd name="T0" fmla="*/ 0 w 113"/>
              <a:gd name="T1" fmla="*/ 29 h 114"/>
              <a:gd name="T2" fmla="*/ 57 w 113"/>
              <a:gd name="T3" fmla="*/ 0 h 114"/>
              <a:gd name="T4" fmla="*/ 113 w 113"/>
              <a:gd name="T5" fmla="*/ 57 h 114"/>
              <a:gd name="T6" fmla="*/ 85 w 113"/>
              <a:gd name="T7" fmla="*/ 114 h 114"/>
              <a:gd name="T8" fmla="*/ 0 w 113"/>
              <a:gd name="T9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4">
                <a:moveTo>
                  <a:pt x="0" y="29"/>
                </a:moveTo>
                <a:lnTo>
                  <a:pt x="57" y="0"/>
                </a:lnTo>
                <a:lnTo>
                  <a:pt x="113" y="57"/>
                </a:lnTo>
                <a:lnTo>
                  <a:pt x="85" y="114"/>
                </a:lnTo>
                <a:lnTo>
                  <a:pt x="0" y="29"/>
                </a:lnTo>
                <a:close/>
              </a:path>
            </a:pathLst>
          </a:custGeom>
          <a:solidFill>
            <a:srgbClr val="FF99CC">
              <a:alpha val="50000"/>
            </a:srgbClr>
          </a:soli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5873" name="Group 513">
            <a:extLst>
              <a:ext uri="{FF2B5EF4-FFF2-40B4-BE49-F238E27FC236}">
                <a16:creationId xmlns:a16="http://schemas.microsoft.com/office/drawing/2014/main" id="{6F6975DE-76BD-4425-AA7D-9051C26523C5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15874" name="Freeform 514">
              <a:extLst>
                <a:ext uri="{FF2B5EF4-FFF2-40B4-BE49-F238E27FC236}">
                  <a16:creationId xmlns:a16="http://schemas.microsoft.com/office/drawing/2014/main" id="{373149F6-0179-467F-9236-8D0DD21B84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5875" name="Group 515">
              <a:extLst>
                <a:ext uri="{FF2B5EF4-FFF2-40B4-BE49-F238E27FC236}">
                  <a16:creationId xmlns:a16="http://schemas.microsoft.com/office/drawing/2014/main" id="{4BE73C73-5547-4FEC-AD16-DCA2C066D4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15876" name="WordArt 516">
                <a:extLst>
                  <a:ext uri="{FF2B5EF4-FFF2-40B4-BE49-F238E27FC236}">
                    <a16:creationId xmlns:a16="http://schemas.microsoft.com/office/drawing/2014/main" id="{9B4C3EFF-9163-4AA2-88B3-DD96D959A2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15877" name="WordArt 517">
                <a:extLst>
                  <a:ext uri="{FF2B5EF4-FFF2-40B4-BE49-F238E27FC236}">
                    <a16:creationId xmlns:a16="http://schemas.microsoft.com/office/drawing/2014/main" id="{D6F2BC9C-45E4-4214-BBBE-DB1CA8CA9C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15878" name="Group 518">
              <a:extLst>
                <a:ext uri="{FF2B5EF4-FFF2-40B4-BE49-F238E27FC236}">
                  <a16:creationId xmlns:a16="http://schemas.microsoft.com/office/drawing/2014/main" id="{3DBF2010-65D9-4A04-87AA-99A546150D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15879" name="WordArt 519">
                <a:extLst>
                  <a:ext uri="{FF2B5EF4-FFF2-40B4-BE49-F238E27FC236}">
                    <a16:creationId xmlns:a16="http://schemas.microsoft.com/office/drawing/2014/main" id="{71E91179-7CAB-4CEE-A8A0-C5574E9B43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15880" name="WordArt 520">
                <a:extLst>
                  <a:ext uri="{FF2B5EF4-FFF2-40B4-BE49-F238E27FC236}">
                    <a16:creationId xmlns:a16="http://schemas.microsoft.com/office/drawing/2014/main" id="{59D0A6AC-D51B-46AD-BD88-5027570B59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15881" name="Group 521">
              <a:extLst>
                <a:ext uri="{FF2B5EF4-FFF2-40B4-BE49-F238E27FC236}">
                  <a16:creationId xmlns:a16="http://schemas.microsoft.com/office/drawing/2014/main" id="{FB714D17-2B5B-4DBE-BA99-8C12435241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15882" name="WordArt 522">
                <a:extLst>
                  <a:ext uri="{FF2B5EF4-FFF2-40B4-BE49-F238E27FC236}">
                    <a16:creationId xmlns:a16="http://schemas.microsoft.com/office/drawing/2014/main" id="{EC8A2719-AB21-4AD7-92E3-78148982D6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15883" name="WordArt 523">
                <a:extLst>
                  <a:ext uri="{FF2B5EF4-FFF2-40B4-BE49-F238E27FC236}">
                    <a16:creationId xmlns:a16="http://schemas.microsoft.com/office/drawing/2014/main" id="{B49085A4-2BCF-4AAC-BDA0-4BBD9A83F6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15884" name="Group 524">
              <a:extLst>
                <a:ext uri="{FF2B5EF4-FFF2-40B4-BE49-F238E27FC236}">
                  <a16:creationId xmlns:a16="http://schemas.microsoft.com/office/drawing/2014/main" id="{079485CD-C134-4E78-8F28-8BFD618496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15885" name="WordArt 525">
                <a:extLst>
                  <a:ext uri="{FF2B5EF4-FFF2-40B4-BE49-F238E27FC236}">
                    <a16:creationId xmlns:a16="http://schemas.microsoft.com/office/drawing/2014/main" id="{D36D26BD-A0F9-45BE-9E17-4E4D203C3C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15886" name="WordArt 526">
                <a:extLst>
                  <a:ext uri="{FF2B5EF4-FFF2-40B4-BE49-F238E27FC236}">
                    <a16:creationId xmlns:a16="http://schemas.microsoft.com/office/drawing/2014/main" id="{F6435DDD-9EAF-448E-95BF-84BE4027F2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15887" name="Group 527">
              <a:extLst>
                <a:ext uri="{FF2B5EF4-FFF2-40B4-BE49-F238E27FC236}">
                  <a16:creationId xmlns:a16="http://schemas.microsoft.com/office/drawing/2014/main" id="{6BA29237-5A03-4388-88CD-2467BAE3EE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15888" name="WordArt 528">
                <a:extLst>
                  <a:ext uri="{FF2B5EF4-FFF2-40B4-BE49-F238E27FC236}">
                    <a16:creationId xmlns:a16="http://schemas.microsoft.com/office/drawing/2014/main" id="{D38D8C58-F027-4ADB-BD8B-5D8182D101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15889" name="WordArt 529">
                <a:extLst>
                  <a:ext uri="{FF2B5EF4-FFF2-40B4-BE49-F238E27FC236}">
                    <a16:creationId xmlns:a16="http://schemas.microsoft.com/office/drawing/2014/main" id="{A6AF2E2E-3D57-405B-83B2-5CBEE591A1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15890" name="Group 530">
              <a:extLst>
                <a:ext uri="{FF2B5EF4-FFF2-40B4-BE49-F238E27FC236}">
                  <a16:creationId xmlns:a16="http://schemas.microsoft.com/office/drawing/2014/main" id="{AE258BFE-7164-44B5-85BB-71BF48BAF1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15891" name="WordArt 531">
                <a:extLst>
                  <a:ext uri="{FF2B5EF4-FFF2-40B4-BE49-F238E27FC236}">
                    <a16:creationId xmlns:a16="http://schemas.microsoft.com/office/drawing/2014/main" id="{D429BC06-3DAD-4F2F-AC46-4EAC631DBA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15892" name="WordArt 532">
                <a:extLst>
                  <a:ext uri="{FF2B5EF4-FFF2-40B4-BE49-F238E27FC236}">
                    <a16:creationId xmlns:a16="http://schemas.microsoft.com/office/drawing/2014/main" id="{6D596B27-3F08-40E6-A0B8-8DEBF9DD27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15893" name="Group 533">
              <a:extLst>
                <a:ext uri="{FF2B5EF4-FFF2-40B4-BE49-F238E27FC236}">
                  <a16:creationId xmlns:a16="http://schemas.microsoft.com/office/drawing/2014/main" id="{18759A32-20CA-45A4-AD8A-0F38B17F7F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15894" name="WordArt 534">
                <a:extLst>
                  <a:ext uri="{FF2B5EF4-FFF2-40B4-BE49-F238E27FC236}">
                    <a16:creationId xmlns:a16="http://schemas.microsoft.com/office/drawing/2014/main" id="{1B6C1FAA-A053-41C0-85EC-09AC4547E2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15895" name="WordArt 535">
                <a:extLst>
                  <a:ext uri="{FF2B5EF4-FFF2-40B4-BE49-F238E27FC236}">
                    <a16:creationId xmlns:a16="http://schemas.microsoft.com/office/drawing/2014/main" id="{348D0765-5197-488A-9B79-5C03A2401A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15896" name="Group 536">
              <a:extLst>
                <a:ext uri="{FF2B5EF4-FFF2-40B4-BE49-F238E27FC236}">
                  <a16:creationId xmlns:a16="http://schemas.microsoft.com/office/drawing/2014/main" id="{83620F47-7D78-41A1-8509-80C88F14EC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15897" name="WordArt 537">
                <a:extLst>
                  <a:ext uri="{FF2B5EF4-FFF2-40B4-BE49-F238E27FC236}">
                    <a16:creationId xmlns:a16="http://schemas.microsoft.com/office/drawing/2014/main" id="{DD15095D-8BD8-49C1-A86D-27131315EF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15898" name="WordArt 538">
                <a:extLst>
                  <a:ext uri="{FF2B5EF4-FFF2-40B4-BE49-F238E27FC236}">
                    <a16:creationId xmlns:a16="http://schemas.microsoft.com/office/drawing/2014/main" id="{2EBDDCAA-8C14-44D2-BBF9-32E28F0F7B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15899" name="Group 539">
              <a:extLst>
                <a:ext uri="{FF2B5EF4-FFF2-40B4-BE49-F238E27FC236}">
                  <a16:creationId xmlns:a16="http://schemas.microsoft.com/office/drawing/2014/main" id="{AF203F72-66C7-416E-BB8B-2C8C5FA697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15900" name="WordArt 540">
                <a:extLst>
                  <a:ext uri="{FF2B5EF4-FFF2-40B4-BE49-F238E27FC236}">
                    <a16:creationId xmlns:a16="http://schemas.microsoft.com/office/drawing/2014/main" id="{B73AE3C6-1651-41DA-BCFE-366BFFEFCF2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15901" name="WordArt 541">
                <a:extLst>
                  <a:ext uri="{FF2B5EF4-FFF2-40B4-BE49-F238E27FC236}">
                    <a16:creationId xmlns:a16="http://schemas.microsoft.com/office/drawing/2014/main" id="{A48CDC12-B850-4E26-A180-50F411E1E1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15902" name="Group 542">
              <a:extLst>
                <a:ext uri="{FF2B5EF4-FFF2-40B4-BE49-F238E27FC236}">
                  <a16:creationId xmlns:a16="http://schemas.microsoft.com/office/drawing/2014/main" id="{8EDC9ECA-F0A3-4368-B3B2-2D4753F618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15903" name="WordArt 543">
                <a:extLst>
                  <a:ext uri="{FF2B5EF4-FFF2-40B4-BE49-F238E27FC236}">
                    <a16:creationId xmlns:a16="http://schemas.microsoft.com/office/drawing/2014/main" id="{57147AEF-0CA3-40AE-8B17-0445625DE1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15904" name="WordArt 544">
                <a:extLst>
                  <a:ext uri="{FF2B5EF4-FFF2-40B4-BE49-F238E27FC236}">
                    <a16:creationId xmlns:a16="http://schemas.microsoft.com/office/drawing/2014/main" id="{4747A295-FC4A-47B6-80FD-39B4777DF4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15905" name="Group 545">
              <a:extLst>
                <a:ext uri="{FF2B5EF4-FFF2-40B4-BE49-F238E27FC236}">
                  <a16:creationId xmlns:a16="http://schemas.microsoft.com/office/drawing/2014/main" id="{7CF6B61A-E4E3-43F6-A57E-3BD93DC872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15906" name="WordArt 546">
                <a:extLst>
                  <a:ext uri="{FF2B5EF4-FFF2-40B4-BE49-F238E27FC236}">
                    <a16:creationId xmlns:a16="http://schemas.microsoft.com/office/drawing/2014/main" id="{A413FE81-FFC5-4AE5-8786-5A54E6CEBF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15907" name="WordArt 547">
                <a:extLst>
                  <a:ext uri="{FF2B5EF4-FFF2-40B4-BE49-F238E27FC236}">
                    <a16:creationId xmlns:a16="http://schemas.microsoft.com/office/drawing/2014/main" id="{5B4FA342-8605-47A5-87F2-416A786BC2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15908" name="Group 548">
              <a:extLst>
                <a:ext uri="{FF2B5EF4-FFF2-40B4-BE49-F238E27FC236}">
                  <a16:creationId xmlns:a16="http://schemas.microsoft.com/office/drawing/2014/main" id="{BE170FA7-46E4-4C8A-85E7-7535361FA2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15909" name="WordArt 549">
                <a:extLst>
                  <a:ext uri="{FF2B5EF4-FFF2-40B4-BE49-F238E27FC236}">
                    <a16:creationId xmlns:a16="http://schemas.microsoft.com/office/drawing/2014/main" id="{A0E321D8-2B31-4EA3-9191-7D1234CD46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15910" name="WordArt 550">
                <a:extLst>
                  <a:ext uri="{FF2B5EF4-FFF2-40B4-BE49-F238E27FC236}">
                    <a16:creationId xmlns:a16="http://schemas.microsoft.com/office/drawing/2014/main" id="{880D812E-DDBF-4385-9AAD-0ED3DA6882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15911" name="Group 551">
              <a:extLst>
                <a:ext uri="{FF2B5EF4-FFF2-40B4-BE49-F238E27FC236}">
                  <a16:creationId xmlns:a16="http://schemas.microsoft.com/office/drawing/2014/main" id="{4F398D2F-9E19-498B-9A01-4A5F3A41CC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15912" name="WordArt 552">
                <a:extLst>
                  <a:ext uri="{FF2B5EF4-FFF2-40B4-BE49-F238E27FC236}">
                    <a16:creationId xmlns:a16="http://schemas.microsoft.com/office/drawing/2014/main" id="{2C5FCEF7-CD20-4BCB-A0BC-6E7D042C91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15913" name="WordArt 553">
                <a:extLst>
                  <a:ext uri="{FF2B5EF4-FFF2-40B4-BE49-F238E27FC236}">
                    <a16:creationId xmlns:a16="http://schemas.microsoft.com/office/drawing/2014/main" id="{4488C0D0-7EC7-4882-8595-98D8982C09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15914" name="Group 554">
              <a:extLst>
                <a:ext uri="{FF2B5EF4-FFF2-40B4-BE49-F238E27FC236}">
                  <a16:creationId xmlns:a16="http://schemas.microsoft.com/office/drawing/2014/main" id="{CC831E37-E38F-446D-A2ED-DFBAAB44EB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15915" name="WordArt 555">
                <a:extLst>
                  <a:ext uri="{FF2B5EF4-FFF2-40B4-BE49-F238E27FC236}">
                    <a16:creationId xmlns:a16="http://schemas.microsoft.com/office/drawing/2014/main" id="{30FDBFA4-812F-4A57-9D59-AC4F4168C8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5916" name="WordArt 556">
                <a:extLst>
                  <a:ext uri="{FF2B5EF4-FFF2-40B4-BE49-F238E27FC236}">
                    <a16:creationId xmlns:a16="http://schemas.microsoft.com/office/drawing/2014/main" id="{658AC476-F169-45EA-A7E4-B70ADDE7019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5917" name="Group 557">
              <a:extLst>
                <a:ext uri="{FF2B5EF4-FFF2-40B4-BE49-F238E27FC236}">
                  <a16:creationId xmlns:a16="http://schemas.microsoft.com/office/drawing/2014/main" id="{20C3F517-3041-4ED1-B16E-D3A304AD34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15918" name="WordArt 558">
                <a:extLst>
                  <a:ext uri="{FF2B5EF4-FFF2-40B4-BE49-F238E27FC236}">
                    <a16:creationId xmlns:a16="http://schemas.microsoft.com/office/drawing/2014/main" id="{D8A2DB35-2CC6-4791-A80A-B8A6ADC99C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5919" name="WordArt 559">
                <a:extLst>
                  <a:ext uri="{FF2B5EF4-FFF2-40B4-BE49-F238E27FC236}">
                    <a16:creationId xmlns:a16="http://schemas.microsoft.com/office/drawing/2014/main" id="{5FDFDF91-D3A9-4E7A-B44C-7079059CDE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5920" name="Group 560">
              <a:extLst>
                <a:ext uri="{FF2B5EF4-FFF2-40B4-BE49-F238E27FC236}">
                  <a16:creationId xmlns:a16="http://schemas.microsoft.com/office/drawing/2014/main" id="{51B06A24-10B2-4EAA-8317-3863E1D3A6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15921" name="WordArt 561">
                <a:extLst>
                  <a:ext uri="{FF2B5EF4-FFF2-40B4-BE49-F238E27FC236}">
                    <a16:creationId xmlns:a16="http://schemas.microsoft.com/office/drawing/2014/main" id="{0C9BDD20-E925-4A4A-8BBB-8E55E990B5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5922" name="WordArt 562">
                <a:extLst>
                  <a:ext uri="{FF2B5EF4-FFF2-40B4-BE49-F238E27FC236}">
                    <a16:creationId xmlns:a16="http://schemas.microsoft.com/office/drawing/2014/main" id="{763AA724-A6D5-4A0E-8968-1D4563ED7E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5923" name="Group 563">
              <a:extLst>
                <a:ext uri="{FF2B5EF4-FFF2-40B4-BE49-F238E27FC236}">
                  <a16:creationId xmlns:a16="http://schemas.microsoft.com/office/drawing/2014/main" id="{5F966C0E-EBA7-4EEF-8B1E-FC0550F479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15924" name="WordArt 564">
                <a:extLst>
                  <a:ext uri="{FF2B5EF4-FFF2-40B4-BE49-F238E27FC236}">
                    <a16:creationId xmlns:a16="http://schemas.microsoft.com/office/drawing/2014/main" id="{9EE31F86-BA8F-4D7A-8441-1C65A683C0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15925" name="WordArt 565">
                <a:extLst>
                  <a:ext uri="{FF2B5EF4-FFF2-40B4-BE49-F238E27FC236}">
                    <a16:creationId xmlns:a16="http://schemas.microsoft.com/office/drawing/2014/main" id="{D5157CC3-9F24-4004-AC65-CC04DF8219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15926" name="Group 566">
              <a:extLst>
                <a:ext uri="{FF2B5EF4-FFF2-40B4-BE49-F238E27FC236}">
                  <a16:creationId xmlns:a16="http://schemas.microsoft.com/office/drawing/2014/main" id="{2C7241BC-C335-4B1F-AD78-5D2EFB8F3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15927" name="WordArt 567">
                <a:extLst>
                  <a:ext uri="{FF2B5EF4-FFF2-40B4-BE49-F238E27FC236}">
                    <a16:creationId xmlns:a16="http://schemas.microsoft.com/office/drawing/2014/main" id="{3D07F5CF-8CB6-46B3-8856-B82C3B590A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15928" name="WordArt 568">
                <a:extLst>
                  <a:ext uri="{FF2B5EF4-FFF2-40B4-BE49-F238E27FC236}">
                    <a16:creationId xmlns:a16="http://schemas.microsoft.com/office/drawing/2014/main" id="{1E33A06D-C686-4BB1-AA73-F049FA93E9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15929" name="Group 569">
              <a:extLst>
                <a:ext uri="{FF2B5EF4-FFF2-40B4-BE49-F238E27FC236}">
                  <a16:creationId xmlns:a16="http://schemas.microsoft.com/office/drawing/2014/main" id="{90143AE3-864F-43E1-9F8C-839F37A93C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15930" name="WordArt 570">
                <a:extLst>
                  <a:ext uri="{FF2B5EF4-FFF2-40B4-BE49-F238E27FC236}">
                    <a16:creationId xmlns:a16="http://schemas.microsoft.com/office/drawing/2014/main" id="{F20B7CD3-E4FC-4729-978B-437C06939A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15931" name="WordArt 571">
                <a:extLst>
                  <a:ext uri="{FF2B5EF4-FFF2-40B4-BE49-F238E27FC236}">
                    <a16:creationId xmlns:a16="http://schemas.microsoft.com/office/drawing/2014/main" id="{2B6EBFC0-7322-4243-BC58-6555E65144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15932" name="Group 572">
              <a:extLst>
                <a:ext uri="{FF2B5EF4-FFF2-40B4-BE49-F238E27FC236}">
                  <a16:creationId xmlns:a16="http://schemas.microsoft.com/office/drawing/2014/main" id="{C22B3841-4FC4-4BE6-B537-B957E1FC26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15933" name="WordArt 573">
                <a:extLst>
                  <a:ext uri="{FF2B5EF4-FFF2-40B4-BE49-F238E27FC236}">
                    <a16:creationId xmlns:a16="http://schemas.microsoft.com/office/drawing/2014/main" id="{7B1DAFF2-65F9-4E35-B8CD-3BB68E861C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15934" name="WordArt 574">
                <a:extLst>
                  <a:ext uri="{FF2B5EF4-FFF2-40B4-BE49-F238E27FC236}">
                    <a16:creationId xmlns:a16="http://schemas.microsoft.com/office/drawing/2014/main" id="{75C3E392-C650-4C71-BDCA-3764D641E4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15935" name="Group 575">
              <a:extLst>
                <a:ext uri="{FF2B5EF4-FFF2-40B4-BE49-F238E27FC236}">
                  <a16:creationId xmlns:a16="http://schemas.microsoft.com/office/drawing/2014/main" id="{E88DD2BA-0D01-4884-BE18-B0DB3885C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15936" name="WordArt 576">
                <a:extLst>
                  <a:ext uri="{FF2B5EF4-FFF2-40B4-BE49-F238E27FC236}">
                    <a16:creationId xmlns:a16="http://schemas.microsoft.com/office/drawing/2014/main" id="{A582C151-6A6F-483D-ADFC-1615CD501B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15937" name="WordArt 577">
                <a:extLst>
                  <a:ext uri="{FF2B5EF4-FFF2-40B4-BE49-F238E27FC236}">
                    <a16:creationId xmlns:a16="http://schemas.microsoft.com/office/drawing/2014/main" id="{0245FB5B-DB75-40D6-9206-5184F10BC8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15938" name="Group 578">
              <a:extLst>
                <a:ext uri="{FF2B5EF4-FFF2-40B4-BE49-F238E27FC236}">
                  <a16:creationId xmlns:a16="http://schemas.microsoft.com/office/drawing/2014/main" id="{59246011-D427-4A72-995C-BD0C9D858C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15939" name="WordArt 579">
                <a:extLst>
                  <a:ext uri="{FF2B5EF4-FFF2-40B4-BE49-F238E27FC236}">
                    <a16:creationId xmlns:a16="http://schemas.microsoft.com/office/drawing/2014/main" id="{4BD3158C-D2FA-48E1-8D4C-CF9692FB55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15940" name="WordArt 580">
                <a:extLst>
                  <a:ext uri="{FF2B5EF4-FFF2-40B4-BE49-F238E27FC236}">
                    <a16:creationId xmlns:a16="http://schemas.microsoft.com/office/drawing/2014/main" id="{C40861E5-F4A9-463D-9172-C4592DB2AC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15941" name="Group 581">
              <a:extLst>
                <a:ext uri="{FF2B5EF4-FFF2-40B4-BE49-F238E27FC236}">
                  <a16:creationId xmlns:a16="http://schemas.microsoft.com/office/drawing/2014/main" id="{5732CEE5-E34C-4AE2-89FD-816D29934F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15942" name="WordArt 582">
                <a:extLst>
                  <a:ext uri="{FF2B5EF4-FFF2-40B4-BE49-F238E27FC236}">
                    <a16:creationId xmlns:a16="http://schemas.microsoft.com/office/drawing/2014/main" id="{4F921E14-7429-4B91-9FCB-62AF4E29E2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15943" name="WordArt 583">
                <a:extLst>
                  <a:ext uri="{FF2B5EF4-FFF2-40B4-BE49-F238E27FC236}">
                    <a16:creationId xmlns:a16="http://schemas.microsoft.com/office/drawing/2014/main" id="{90D8371E-48AE-4457-815F-0CAEE2402C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15944" name="Group 584">
              <a:extLst>
                <a:ext uri="{FF2B5EF4-FFF2-40B4-BE49-F238E27FC236}">
                  <a16:creationId xmlns:a16="http://schemas.microsoft.com/office/drawing/2014/main" id="{B853C34A-FD22-4666-B615-F684B308C2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15945" name="WordArt 585">
                <a:extLst>
                  <a:ext uri="{FF2B5EF4-FFF2-40B4-BE49-F238E27FC236}">
                    <a16:creationId xmlns:a16="http://schemas.microsoft.com/office/drawing/2014/main" id="{EAD6042F-FF80-42C4-9AE8-58C81B5E48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15946" name="WordArt 586">
                <a:extLst>
                  <a:ext uri="{FF2B5EF4-FFF2-40B4-BE49-F238E27FC236}">
                    <a16:creationId xmlns:a16="http://schemas.microsoft.com/office/drawing/2014/main" id="{4750C687-D638-4970-A476-3C3AD4E629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15947" name="Group 587">
              <a:extLst>
                <a:ext uri="{FF2B5EF4-FFF2-40B4-BE49-F238E27FC236}">
                  <a16:creationId xmlns:a16="http://schemas.microsoft.com/office/drawing/2014/main" id="{866DDC85-5C53-4E06-B11A-0D35D35E47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15948" name="WordArt 588">
                <a:extLst>
                  <a:ext uri="{FF2B5EF4-FFF2-40B4-BE49-F238E27FC236}">
                    <a16:creationId xmlns:a16="http://schemas.microsoft.com/office/drawing/2014/main" id="{E8D800BF-6E5E-428E-883B-1363702E0A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15949" name="WordArt 589">
                <a:extLst>
                  <a:ext uri="{FF2B5EF4-FFF2-40B4-BE49-F238E27FC236}">
                    <a16:creationId xmlns:a16="http://schemas.microsoft.com/office/drawing/2014/main" id="{C1E422F4-011B-4E72-A6BF-34A387A584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15950" name="Group 590">
              <a:extLst>
                <a:ext uri="{FF2B5EF4-FFF2-40B4-BE49-F238E27FC236}">
                  <a16:creationId xmlns:a16="http://schemas.microsoft.com/office/drawing/2014/main" id="{9104607B-DBE8-4A15-AD79-DF2ECA4C81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15951" name="WordArt 591">
                <a:extLst>
                  <a:ext uri="{FF2B5EF4-FFF2-40B4-BE49-F238E27FC236}">
                    <a16:creationId xmlns:a16="http://schemas.microsoft.com/office/drawing/2014/main" id="{AF16D818-99FD-4F43-8126-3E524B15E5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15952" name="WordArt 592">
                <a:extLst>
                  <a:ext uri="{FF2B5EF4-FFF2-40B4-BE49-F238E27FC236}">
                    <a16:creationId xmlns:a16="http://schemas.microsoft.com/office/drawing/2014/main" id="{B256D700-35FC-4418-8B9E-57DED91EB8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15953" name="Group 593">
              <a:extLst>
                <a:ext uri="{FF2B5EF4-FFF2-40B4-BE49-F238E27FC236}">
                  <a16:creationId xmlns:a16="http://schemas.microsoft.com/office/drawing/2014/main" id="{06250E39-DFD4-4070-A926-8E95BF56E4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15954" name="WordArt 594">
                <a:extLst>
                  <a:ext uri="{FF2B5EF4-FFF2-40B4-BE49-F238E27FC236}">
                    <a16:creationId xmlns:a16="http://schemas.microsoft.com/office/drawing/2014/main" id="{D2322F03-5888-4868-A3C7-6A1E81521B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15955" name="WordArt 595">
                <a:extLst>
                  <a:ext uri="{FF2B5EF4-FFF2-40B4-BE49-F238E27FC236}">
                    <a16:creationId xmlns:a16="http://schemas.microsoft.com/office/drawing/2014/main" id="{E7B7234A-E5EB-41AF-B04A-540BA4B1A8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15956" name="Group 596">
              <a:extLst>
                <a:ext uri="{FF2B5EF4-FFF2-40B4-BE49-F238E27FC236}">
                  <a16:creationId xmlns:a16="http://schemas.microsoft.com/office/drawing/2014/main" id="{B21962E2-7DED-4002-A5CA-09F1C2A432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15957" name="WordArt 597">
                <a:extLst>
                  <a:ext uri="{FF2B5EF4-FFF2-40B4-BE49-F238E27FC236}">
                    <a16:creationId xmlns:a16="http://schemas.microsoft.com/office/drawing/2014/main" id="{D628330C-7323-4259-AAB1-5F42BC7340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15958" name="WordArt 598">
                <a:extLst>
                  <a:ext uri="{FF2B5EF4-FFF2-40B4-BE49-F238E27FC236}">
                    <a16:creationId xmlns:a16="http://schemas.microsoft.com/office/drawing/2014/main" id="{273B32A8-C035-40DE-B35E-4B190AB3A2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15959" name="Group 599">
              <a:extLst>
                <a:ext uri="{FF2B5EF4-FFF2-40B4-BE49-F238E27FC236}">
                  <a16:creationId xmlns:a16="http://schemas.microsoft.com/office/drawing/2014/main" id="{74539F9F-3F8B-42D6-84C5-8A4A0F1ECB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15960" name="WordArt 600">
                <a:extLst>
                  <a:ext uri="{FF2B5EF4-FFF2-40B4-BE49-F238E27FC236}">
                    <a16:creationId xmlns:a16="http://schemas.microsoft.com/office/drawing/2014/main" id="{66F3397F-1861-4F09-B9DD-22B902180C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15961" name="WordArt 601">
                <a:extLst>
                  <a:ext uri="{FF2B5EF4-FFF2-40B4-BE49-F238E27FC236}">
                    <a16:creationId xmlns:a16="http://schemas.microsoft.com/office/drawing/2014/main" id="{CA3EAB8A-8398-4A5F-A8E0-3EEA782539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15962" name="Group 602">
              <a:extLst>
                <a:ext uri="{FF2B5EF4-FFF2-40B4-BE49-F238E27FC236}">
                  <a16:creationId xmlns:a16="http://schemas.microsoft.com/office/drawing/2014/main" id="{1C14CD8E-9DA1-4ACF-8744-A1173740B2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15963" name="WordArt 603">
                <a:extLst>
                  <a:ext uri="{FF2B5EF4-FFF2-40B4-BE49-F238E27FC236}">
                    <a16:creationId xmlns:a16="http://schemas.microsoft.com/office/drawing/2014/main" id="{22B37823-384E-4A5C-91AB-ADC37A88A0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15964" name="WordArt 604">
                <a:extLst>
                  <a:ext uri="{FF2B5EF4-FFF2-40B4-BE49-F238E27FC236}">
                    <a16:creationId xmlns:a16="http://schemas.microsoft.com/office/drawing/2014/main" id="{2DFF5552-CB09-4C04-AFBC-350E0B349E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15965" name="Group 605">
              <a:extLst>
                <a:ext uri="{FF2B5EF4-FFF2-40B4-BE49-F238E27FC236}">
                  <a16:creationId xmlns:a16="http://schemas.microsoft.com/office/drawing/2014/main" id="{1BCD2D9A-ECCD-4A86-9843-53FF84CA50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15966" name="WordArt 606">
                <a:extLst>
                  <a:ext uri="{FF2B5EF4-FFF2-40B4-BE49-F238E27FC236}">
                    <a16:creationId xmlns:a16="http://schemas.microsoft.com/office/drawing/2014/main" id="{8679FE3A-77B5-44F7-9AA3-218B2FC571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15967" name="WordArt 607">
                <a:extLst>
                  <a:ext uri="{FF2B5EF4-FFF2-40B4-BE49-F238E27FC236}">
                    <a16:creationId xmlns:a16="http://schemas.microsoft.com/office/drawing/2014/main" id="{ED48608C-B13F-4A2E-A924-38AFEB683F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15968" name="Group 608">
              <a:extLst>
                <a:ext uri="{FF2B5EF4-FFF2-40B4-BE49-F238E27FC236}">
                  <a16:creationId xmlns:a16="http://schemas.microsoft.com/office/drawing/2014/main" id="{7DEAEFF6-2EB6-4875-BBC1-47C3EC930F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15969" name="WordArt 609">
                <a:extLst>
                  <a:ext uri="{FF2B5EF4-FFF2-40B4-BE49-F238E27FC236}">
                    <a16:creationId xmlns:a16="http://schemas.microsoft.com/office/drawing/2014/main" id="{0A2EBE3E-8A10-43DA-B455-0E32F55D9F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15970" name="WordArt 610">
                <a:extLst>
                  <a:ext uri="{FF2B5EF4-FFF2-40B4-BE49-F238E27FC236}">
                    <a16:creationId xmlns:a16="http://schemas.microsoft.com/office/drawing/2014/main" id="{22CAE450-ACBA-4132-AF43-9BCD89ADD7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15971" name="Group 611">
              <a:extLst>
                <a:ext uri="{FF2B5EF4-FFF2-40B4-BE49-F238E27FC236}">
                  <a16:creationId xmlns:a16="http://schemas.microsoft.com/office/drawing/2014/main" id="{00C78D38-0B9B-4587-9A1D-AAB9717B92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15972" name="WordArt 612">
                <a:extLst>
                  <a:ext uri="{FF2B5EF4-FFF2-40B4-BE49-F238E27FC236}">
                    <a16:creationId xmlns:a16="http://schemas.microsoft.com/office/drawing/2014/main" id="{09391D5C-F695-4691-8FC6-F3F6147306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15973" name="WordArt 613">
                <a:extLst>
                  <a:ext uri="{FF2B5EF4-FFF2-40B4-BE49-F238E27FC236}">
                    <a16:creationId xmlns:a16="http://schemas.microsoft.com/office/drawing/2014/main" id="{907A9B89-3093-4883-BE20-C922E0DA99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15974" name="Group 614">
              <a:extLst>
                <a:ext uri="{FF2B5EF4-FFF2-40B4-BE49-F238E27FC236}">
                  <a16:creationId xmlns:a16="http://schemas.microsoft.com/office/drawing/2014/main" id="{8078A94E-38CB-4F30-B13F-50AD456719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15975" name="WordArt 615">
                <a:extLst>
                  <a:ext uri="{FF2B5EF4-FFF2-40B4-BE49-F238E27FC236}">
                    <a16:creationId xmlns:a16="http://schemas.microsoft.com/office/drawing/2014/main" id="{16077DCB-F6A1-4394-B3F4-9674F5CD8D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15976" name="WordArt 616">
                <a:extLst>
                  <a:ext uri="{FF2B5EF4-FFF2-40B4-BE49-F238E27FC236}">
                    <a16:creationId xmlns:a16="http://schemas.microsoft.com/office/drawing/2014/main" id="{2252C5E7-EFAB-4A1F-8D03-996C436275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15977" name="Group 617">
              <a:extLst>
                <a:ext uri="{FF2B5EF4-FFF2-40B4-BE49-F238E27FC236}">
                  <a16:creationId xmlns:a16="http://schemas.microsoft.com/office/drawing/2014/main" id="{A4D721EA-9201-4DE9-93B6-E453C8B670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15978" name="WordArt 618">
                <a:extLst>
                  <a:ext uri="{FF2B5EF4-FFF2-40B4-BE49-F238E27FC236}">
                    <a16:creationId xmlns:a16="http://schemas.microsoft.com/office/drawing/2014/main" id="{7C40EB85-7B2F-44C8-B54A-3960A16ECD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15979" name="WordArt 619">
                <a:extLst>
                  <a:ext uri="{FF2B5EF4-FFF2-40B4-BE49-F238E27FC236}">
                    <a16:creationId xmlns:a16="http://schemas.microsoft.com/office/drawing/2014/main" id="{2A8599A1-FB57-4E6B-89C1-9352530D38F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15980" name="Group 620">
              <a:extLst>
                <a:ext uri="{FF2B5EF4-FFF2-40B4-BE49-F238E27FC236}">
                  <a16:creationId xmlns:a16="http://schemas.microsoft.com/office/drawing/2014/main" id="{7836181A-97D3-4831-A532-B209ECBA4E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15981" name="WordArt 621">
                <a:extLst>
                  <a:ext uri="{FF2B5EF4-FFF2-40B4-BE49-F238E27FC236}">
                    <a16:creationId xmlns:a16="http://schemas.microsoft.com/office/drawing/2014/main" id="{F61A416C-DC76-4B60-B4CB-6C6D8DAA8A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15982" name="WordArt 622">
                <a:extLst>
                  <a:ext uri="{FF2B5EF4-FFF2-40B4-BE49-F238E27FC236}">
                    <a16:creationId xmlns:a16="http://schemas.microsoft.com/office/drawing/2014/main" id="{DEB23497-24E7-4AF6-B24A-1E07E06768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15983" name="Group 623">
              <a:extLst>
                <a:ext uri="{FF2B5EF4-FFF2-40B4-BE49-F238E27FC236}">
                  <a16:creationId xmlns:a16="http://schemas.microsoft.com/office/drawing/2014/main" id="{312491A6-66E6-4D2C-9B52-D66CE8C31A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15984" name="WordArt 624">
                <a:extLst>
                  <a:ext uri="{FF2B5EF4-FFF2-40B4-BE49-F238E27FC236}">
                    <a16:creationId xmlns:a16="http://schemas.microsoft.com/office/drawing/2014/main" id="{3C52684E-FD13-412A-B34D-DC2114BC7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5985" name="WordArt 625">
                <a:extLst>
                  <a:ext uri="{FF2B5EF4-FFF2-40B4-BE49-F238E27FC236}">
                    <a16:creationId xmlns:a16="http://schemas.microsoft.com/office/drawing/2014/main" id="{723B30F0-A4D1-424A-A692-E433659304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5986" name="Group 626">
              <a:extLst>
                <a:ext uri="{FF2B5EF4-FFF2-40B4-BE49-F238E27FC236}">
                  <a16:creationId xmlns:a16="http://schemas.microsoft.com/office/drawing/2014/main" id="{E9077E51-D773-4196-B7FF-4FCDFCD4F0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15987" name="WordArt 627">
                <a:extLst>
                  <a:ext uri="{FF2B5EF4-FFF2-40B4-BE49-F238E27FC236}">
                    <a16:creationId xmlns:a16="http://schemas.microsoft.com/office/drawing/2014/main" id="{7418D9B4-966C-4F17-BF43-4C6408607E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5988" name="WordArt 628">
                <a:extLst>
                  <a:ext uri="{FF2B5EF4-FFF2-40B4-BE49-F238E27FC236}">
                    <a16:creationId xmlns:a16="http://schemas.microsoft.com/office/drawing/2014/main" id="{9C48FF29-7422-4780-AEED-94E9D0C908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5989" name="Group 629">
              <a:extLst>
                <a:ext uri="{FF2B5EF4-FFF2-40B4-BE49-F238E27FC236}">
                  <a16:creationId xmlns:a16="http://schemas.microsoft.com/office/drawing/2014/main" id="{E8ECE49D-6326-40E9-9614-C59417842A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15990" name="WordArt 630">
                <a:extLst>
                  <a:ext uri="{FF2B5EF4-FFF2-40B4-BE49-F238E27FC236}">
                    <a16:creationId xmlns:a16="http://schemas.microsoft.com/office/drawing/2014/main" id="{C197BE90-E7E0-48CD-8D16-2AFAF1CED8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15991" name="WordArt 631">
                <a:extLst>
                  <a:ext uri="{FF2B5EF4-FFF2-40B4-BE49-F238E27FC236}">
                    <a16:creationId xmlns:a16="http://schemas.microsoft.com/office/drawing/2014/main" id="{5915A560-EE67-40B6-9357-CEF3F2DDC1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15992" name="Group 632">
              <a:extLst>
                <a:ext uri="{FF2B5EF4-FFF2-40B4-BE49-F238E27FC236}">
                  <a16:creationId xmlns:a16="http://schemas.microsoft.com/office/drawing/2014/main" id="{457416DF-FD4D-4708-8CC3-BC20D11076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15993" name="WordArt 633">
                <a:extLst>
                  <a:ext uri="{FF2B5EF4-FFF2-40B4-BE49-F238E27FC236}">
                    <a16:creationId xmlns:a16="http://schemas.microsoft.com/office/drawing/2014/main" id="{762407F0-42DB-4CBE-BD1A-96EC87CE3F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15994" name="WordArt 634">
                <a:extLst>
                  <a:ext uri="{FF2B5EF4-FFF2-40B4-BE49-F238E27FC236}">
                    <a16:creationId xmlns:a16="http://schemas.microsoft.com/office/drawing/2014/main" id="{295EF46D-6687-4982-8F31-D3D10C584D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15995" name="Group 635">
              <a:extLst>
                <a:ext uri="{FF2B5EF4-FFF2-40B4-BE49-F238E27FC236}">
                  <a16:creationId xmlns:a16="http://schemas.microsoft.com/office/drawing/2014/main" id="{F7E50289-A2B5-4D6A-A66B-A60CA6935C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15996" name="WordArt 636">
                <a:extLst>
                  <a:ext uri="{FF2B5EF4-FFF2-40B4-BE49-F238E27FC236}">
                    <a16:creationId xmlns:a16="http://schemas.microsoft.com/office/drawing/2014/main" id="{30F5BB66-B434-434A-A6E6-995F6B237B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15997" name="WordArt 637">
                <a:extLst>
                  <a:ext uri="{FF2B5EF4-FFF2-40B4-BE49-F238E27FC236}">
                    <a16:creationId xmlns:a16="http://schemas.microsoft.com/office/drawing/2014/main" id="{BCFA7D7C-F7AE-4A2C-9551-027614448D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15998" name="Group 638">
              <a:extLst>
                <a:ext uri="{FF2B5EF4-FFF2-40B4-BE49-F238E27FC236}">
                  <a16:creationId xmlns:a16="http://schemas.microsoft.com/office/drawing/2014/main" id="{D05B47B0-0AB1-4A9E-ACC2-7079FE9423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15999" name="WordArt 639">
                <a:extLst>
                  <a:ext uri="{FF2B5EF4-FFF2-40B4-BE49-F238E27FC236}">
                    <a16:creationId xmlns:a16="http://schemas.microsoft.com/office/drawing/2014/main" id="{ADA7B98E-D9F5-4442-9E8B-F3EC843CDD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16000" name="WordArt 640">
                <a:extLst>
                  <a:ext uri="{FF2B5EF4-FFF2-40B4-BE49-F238E27FC236}">
                    <a16:creationId xmlns:a16="http://schemas.microsoft.com/office/drawing/2014/main" id="{94EF51EA-4349-481D-9878-DBC926CD89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16001" name="Group 641">
              <a:extLst>
                <a:ext uri="{FF2B5EF4-FFF2-40B4-BE49-F238E27FC236}">
                  <a16:creationId xmlns:a16="http://schemas.microsoft.com/office/drawing/2014/main" id="{E12E850A-C425-4A73-9A02-DF025E109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16002" name="WordArt 642">
                <a:extLst>
                  <a:ext uri="{FF2B5EF4-FFF2-40B4-BE49-F238E27FC236}">
                    <a16:creationId xmlns:a16="http://schemas.microsoft.com/office/drawing/2014/main" id="{2F404087-AD27-4EA4-AA2B-5DC3AFDD0D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16003" name="WordArt 643">
                <a:extLst>
                  <a:ext uri="{FF2B5EF4-FFF2-40B4-BE49-F238E27FC236}">
                    <a16:creationId xmlns:a16="http://schemas.microsoft.com/office/drawing/2014/main" id="{95887356-1FF9-474C-A992-62DF0BE208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16004" name="Group 644">
              <a:extLst>
                <a:ext uri="{FF2B5EF4-FFF2-40B4-BE49-F238E27FC236}">
                  <a16:creationId xmlns:a16="http://schemas.microsoft.com/office/drawing/2014/main" id="{98064B3B-E383-4027-A8FE-61A573CAA7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16005" name="WordArt 645">
                <a:extLst>
                  <a:ext uri="{FF2B5EF4-FFF2-40B4-BE49-F238E27FC236}">
                    <a16:creationId xmlns:a16="http://schemas.microsoft.com/office/drawing/2014/main" id="{DF323A14-4632-4849-8A41-7C35D6CD2A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16006" name="WordArt 646">
                <a:extLst>
                  <a:ext uri="{FF2B5EF4-FFF2-40B4-BE49-F238E27FC236}">
                    <a16:creationId xmlns:a16="http://schemas.microsoft.com/office/drawing/2014/main" id="{374CCE07-54F3-4C12-8484-580C3078CE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16007" name="Group 647">
              <a:extLst>
                <a:ext uri="{FF2B5EF4-FFF2-40B4-BE49-F238E27FC236}">
                  <a16:creationId xmlns:a16="http://schemas.microsoft.com/office/drawing/2014/main" id="{85E254D6-BEC4-4BDA-BD03-EFF862966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16008" name="WordArt 648">
                <a:extLst>
                  <a:ext uri="{FF2B5EF4-FFF2-40B4-BE49-F238E27FC236}">
                    <a16:creationId xmlns:a16="http://schemas.microsoft.com/office/drawing/2014/main" id="{C7E0D7B6-69CC-4ADF-809C-81DDEDB162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16009" name="WordArt 649">
                <a:extLst>
                  <a:ext uri="{FF2B5EF4-FFF2-40B4-BE49-F238E27FC236}">
                    <a16:creationId xmlns:a16="http://schemas.microsoft.com/office/drawing/2014/main" id="{5FFCE0F0-3BF8-4057-87D6-B3381CF0E7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16010" name="Group 650">
              <a:extLst>
                <a:ext uri="{FF2B5EF4-FFF2-40B4-BE49-F238E27FC236}">
                  <a16:creationId xmlns:a16="http://schemas.microsoft.com/office/drawing/2014/main" id="{0C150BB0-2262-4205-9A8B-06908DF799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16011" name="WordArt 651">
                <a:extLst>
                  <a:ext uri="{FF2B5EF4-FFF2-40B4-BE49-F238E27FC236}">
                    <a16:creationId xmlns:a16="http://schemas.microsoft.com/office/drawing/2014/main" id="{7AC7599F-7606-4120-8467-B1C6C98172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16012" name="WordArt 652">
                <a:extLst>
                  <a:ext uri="{FF2B5EF4-FFF2-40B4-BE49-F238E27FC236}">
                    <a16:creationId xmlns:a16="http://schemas.microsoft.com/office/drawing/2014/main" id="{21E3E288-AAFC-4613-B08B-A4A5F81F45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16013" name="Group 653">
              <a:extLst>
                <a:ext uri="{FF2B5EF4-FFF2-40B4-BE49-F238E27FC236}">
                  <a16:creationId xmlns:a16="http://schemas.microsoft.com/office/drawing/2014/main" id="{084ED7C2-E7DB-4059-BAB5-4EE6144517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16014" name="WordArt 654">
                <a:extLst>
                  <a:ext uri="{FF2B5EF4-FFF2-40B4-BE49-F238E27FC236}">
                    <a16:creationId xmlns:a16="http://schemas.microsoft.com/office/drawing/2014/main" id="{22BDFAB1-E7C6-4D71-BAD4-ADE91B67D1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6015" name="WordArt 655">
                <a:extLst>
                  <a:ext uri="{FF2B5EF4-FFF2-40B4-BE49-F238E27FC236}">
                    <a16:creationId xmlns:a16="http://schemas.microsoft.com/office/drawing/2014/main" id="{D1DB6949-B72B-4E88-9C98-E75830E2B0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6016" name="Group 656">
              <a:extLst>
                <a:ext uri="{FF2B5EF4-FFF2-40B4-BE49-F238E27FC236}">
                  <a16:creationId xmlns:a16="http://schemas.microsoft.com/office/drawing/2014/main" id="{E00ACE4F-4F2D-48FD-A0CD-7175E19805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16017" name="WordArt 657">
                <a:extLst>
                  <a:ext uri="{FF2B5EF4-FFF2-40B4-BE49-F238E27FC236}">
                    <a16:creationId xmlns:a16="http://schemas.microsoft.com/office/drawing/2014/main" id="{0ED8A0FA-2908-4CC8-99A9-228AFBC73A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16018" name="WordArt 658">
                <a:extLst>
                  <a:ext uri="{FF2B5EF4-FFF2-40B4-BE49-F238E27FC236}">
                    <a16:creationId xmlns:a16="http://schemas.microsoft.com/office/drawing/2014/main" id="{CDF236B3-F21E-4611-ABE0-30BBE28108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16019" name="Group 659">
              <a:extLst>
                <a:ext uri="{FF2B5EF4-FFF2-40B4-BE49-F238E27FC236}">
                  <a16:creationId xmlns:a16="http://schemas.microsoft.com/office/drawing/2014/main" id="{0D33BF7F-4F62-4158-BD63-E90E064BBA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16020" name="WordArt 660">
                <a:extLst>
                  <a:ext uri="{FF2B5EF4-FFF2-40B4-BE49-F238E27FC236}">
                    <a16:creationId xmlns:a16="http://schemas.microsoft.com/office/drawing/2014/main" id="{E1D27F7B-7B89-4359-B2A6-8A96F1CDD4C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16021" name="WordArt 661">
                <a:extLst>
                  <a:ext uri="{FF2B5EF4-FFF2-40B4-BE49-F238E27FC236}">
                    <a16:creationId xmlns:a16="http://schemas.microsoft.com/office/drawing/2014/main" id="{78F82E82-1D6C-4FDC-9D3B-403FC89FCD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16022" name="Group 662">
              <a:extLst>
                <a:ext uri="{FF2B5EF4-FFF2-40B4-BE49-F238E27FC236}">
                  <a16:creationId xmlns:a16="http://schemas.microsoft.com/office/drawing/2014/main" id="{074F0FB3-FFC0-4409-8139-828B5572A3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16023" name="WordArt 663">
                <a:extLst>
                  <a:ext uri="{FF2B5EF4-FFF2-40B4-BE49-F238E27FC236}">
                    <a16:creationId xmlns:a16="http://schemas.microsoft.com/office/drawing/2014/main" id="{AE5D456B-ED7D-4DF6-B301-61317F9178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16024" name="WordArt 664">
                <a:extLst>
                  <a:ext uri="{FF2B5EF4-FFF2-40B4-BE49-F238E27FC236}">
                    <a16:creationId xmlns:a16="http://schemas.microsoft.com/office/drawing/2014/main" id="{03B58D8F-1E44-425F-B0B0-3A17FEE79E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16025" name="Group 665">
              <a:extLst>
                <a:ext uri="{FF2B5EF4-FFF2-40B4-BE49-F238E27FC236}">
                  <a16:creationId xmlns:a16="http://schemas.microsoft.com/office/drawing/2014/main" id="{1AC51EE1-A51D-4EA5-8240-B921CC8842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16026" name="WordArt 666">
                <a:extLst>
                  <a:ext uri="{FF2B5EF4-FFF2-40B4-BE49-F238E27FC236}">
                    <a16:creationId xmlns:a16="http://schemas.microsoft.com/office/drawing/2014/main" id="{68289A42-812B-4D46-8074-5B8755B09F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16027" name="WordArt 667">
                <a:extLst>
                  <a:ext uri="{FF2B5EF4-FFF2-40B4-BE49-F238E27FC236}">
                    <a16:creationId xmlns:a16="http://schemas.microsoft.com/office/drawing/2014/main" id="{7E78EC70-676A-400B-82F4-28E5DF4ADA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16028" name="Group 668">
              <a:extLst>
                <a:ext uri="{FF2B5EF4-FFF2-40B4-BE49-F238E27FC236}">
                  <a16:creationId xmlns:a16="http://schemas.microsoft.com/office/drawing/2014/main" id="{2C8F262C-32E4-4CA2-9491-E188290065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16029" name="WordArt 669">
                <a:extLst>
                  <a:ext uri="{FF2B5EF4-FFF2-40B4-BE49-F238E27FC236}">
                    <a16:creationId xmlns:a16="http://schemas.microsoft.com/office/drawing/2014/main" id="{2840ABA6-394C-4328-BE2E-5D39186183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16030" name="WordArt 670">
                <a:extLst>
                  <a:ext uri="{FF2B5EF4-FFF2-40B4-BE49-F238E27FC236}">
                    <a16:creationId xmlns:a16="http://schemas.microsoft.com/office/drawing/2014/main" id="{43D89975-BD04-4DC6-9893-80BDB1CE87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16031" name="Group 671">
              <a:extLst>
                <a:ext uri="{FF2B5EF4-FFF2-40B4-BE49-F238E27FC236}">
                  <a16:creationId xmlns:a16="http://schemas.microsoft.com/office/drawing/2014/main" id="{62024459-3D9D-4878-8BFE-B257A327CA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16032" name="WordArt 672">
                <a:extLst>
                  <a:ext uri="{FF2B5EF4-FFF2-40B4-BE49-F238E27FC236}">
                    <a16:creationId xmlns:a16="http://schemas.microsoft.com/office/drawing/2014/main" id="{8C0F1BB2-7C39-4FE4-9DF8-2B890620A1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16033" name="WordArt 673">
                <a:extLst>
                  <a:ext uri="{FF2B5EF4-FFF2-40B4-BE49-F238E27FC236}">
                    <a16:creationId xmlns:a16="http://schemas.microsoft.com/office/drawing/2014/main" id="{B3375F04-1B17-4BCE-A789-B0E0927780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16034" name="Group 674">
              <a:extLst>
                <a:ext uri="{FF2B5EF4-FFF2-40B4-BE49-F238E27FC236}">
                  <a16:creationId xmlns:a16="http://schemas.microsoft.com/office/drawing/2014/main" id="{7947168D-8C62-4EF3-AEEF-FCF2D50561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16035" name="WordArt 675">
                <a:extLst>
                  <a:ext uri="{FF2B5EF4-FFF2-40B4-BE49-F238E27FC236}">
                    <a16:creationId xmlns:a16="http://schemas.microsoft.com/office/drawing/2014/main" id="{41765964-95C7-4D6F-B5CA-D35C6ED053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16036" name="WordArt 676">
                <a:extLst>
                  <a:ext uri="{FF2B5EF4-FFF2-40B4-BE49-F238E27FC236}">
                    <a16:creationId xmlns:a16="http://schemas.microsoft.com/office/drawing/2014/main" id="{1402A29E-381F-40A3-B48C-A786E329A8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16037" name="Group 677">
              <a:extLst>
                <a:ext uri="{FF2B5EF4-FFF2-40B4-BE49-F238E27FC236}">
                  <a16:creationId xmlns:a16="http://schemas.microsoft.com/office/drawing/2014/main" id="{5E6C7DE6-1DB0-4F52-AA07-E9132E59F7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16038" name="WordArt 678">
                <a:extLst>
                  <a:ext uri="{FF2B5EF4-FFF2-40B4-BE49-F238E27FC236}">
                    <a16:creationId xmlns:a16="http://schemas.microsoft.com/office/drawing/2014/main" id="{647D3BC7-3A8C-42FF-A54B-1477122DF4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6039" name="WordArt 679">
                <a:extLst>
                  <a:ext uri="{FF2B5EF4-FFF2-40B4-BE49-F238E27FC236}">
                    <a16:creationId xmlns:a16="http://schemas.microsoft.com/office/drawing/2014/main" id="{0862E029-52C9-4209-A9EB-8F4A55CECC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6040" name="Group 680">
              <a:extLst>
                <a:ext uri="{FF2B5EF4-FFF2-40B4-BE49-F238E27FC236}">
                  <a16:creationId xmlns:a16="http://schemas.microsoft.com/office/drawing/2014/main" id="{4E762E8D-2FF4-4960-B95F-7DBABAA588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16041" name="WordArt 681">
                <a:extLst>
                  <a:ext uri="{FF2B5EF4-FFF2-40B4-BE49-F238E27FC236}">
                    <a16:creationId xmlns:a16="http://schemas.microsoft.com/office/drawing/2014/main" id="{DA9FACC4-D959-462C-B579-239D3BA1B0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16042" name="WordArt 682">
                <a:extLst>
                  <a:ext uri="{FF2B5EF4-FFF2-40B4-BE49-F238E27FC236}">
                    <a16:creationId xmlns:a16="http://schemas.microsoft.com/office/drawing/2014/main" id="{67165442-A189-408E-B869-1929F05BC0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16043" name="Group 683">
              <a:extLst>
                <a:ext uri="{FF2B5EF4-FFF2-40B4-BE49-F238E27FC236}">
                  <a16:creationId xmlns:a16="http://schemas.microsoft.com/office/drawing/2014/main" id="{1700AF21-3403-4513-B9C0-42BCE412FB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16044" name="WordArt 684">
                <a:extLst>
                  <a:ext uri="{FF2B5EF4-FFF2-40B4-BE49-F238E27FC236}">
                    <a16:creationId xmlns:a16="http://schemas.microsoft.com/office/drawing/2014/main" id="{5D666DD6-DA9C-45BA-90C8-693D628880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16045" name="WordArt 685">
                <a:extLst>
                  <a:ext uri="{FF2B5EF4-FFF2-40B4-BE49-F238E27FC236}">
                    <a16:creationId xmlns:a16="http://schemas.microsoft.com/office/drawing/2014/main" id="{16A0477A-43CC-4573-84FC-6F6B3C0498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16046" name="Group 686">
              <a:extLst>
                <a:ext uri="{FF2B5EF4-FFF2-40B4-BE49-F238E27FC236}">
                  <a16:creationId xmlns:a16="http://schemas.microsoft.com/office/drawing/2014/main" id="{C9654454-37BF-41F1-9505-7AC6375880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16047" name="WordArt 687">
                <a:extLst>
                  <a:ext uri="{FF2B5EF4-FFF2-40B4-BE49-F238E27FC236}">
                    <a16:creationId xmlns:a16="http://schemas.microsoft.com/office/drawing/2014/main" id="{0152AD12-086D-4D22-A6E2-DD3F514720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16048" name="WordArt 688">
                <a:extLst>
                  <a:ext uri="{FF2B5EF4-FFF2-40B4-BE49-F238E27FC236}">
                    <a16:creationId xmlns:a16="http://schemas.microsoft.com/office/drawing/2014/main" id="{5D9F8468-14A4-4D7F-952D-9EA44A9D2B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16049" name="Group 689">
              <a:extLst>
                <a:ext uri="{FF2B5EF4-FFF2-40B4-BE49-F238E27FC236}">
                  <a16:creationId xmlns:a16="http://schemas.microsoft.com/office/drawing/2014/main" id="{03C61612-5B1A-472F-9F26-73F662A235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16050" name="WordArt 690">
                <a:extLst>
                  <a:ext uri="{FF2B5EF4-FFF2-40B4-BE49-F238E27FC236}">
                    <a16:creationId xmlns:a16="http://schemas.microsoft.com/office/drawing/2014/main" id="{30B6FC2C-EE50-4A6A-BC4A-A89F946B1A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6051" name="WordArt 691">
                <a:extLst>
                  <a:ext uri="{FF2B5EF4-FFF2-40B4-BE49-F238E27FC236}">
                    <a16:creationId xmlns:a16="http://schemas.microsoft.com/office/drawing/2014/main" id="{7F1374EF-D847-408D-B4EB-3FC3BD8119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6052" name="Group 692">
              <a:extLst>
                <a:ext uri="{FF2B5EF4-FFF2-40B4-BE49-F238E27FC236}">
                  <a16:creationId xmlns:a16="http://schemas.microsoft.com/office/drawing/2014/main" id="{45AA438B-3B5A-42A0-8825-0910E2317B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16053" name="WordArt 693">
                <a:extLst>
                  <a:ext uri="{FF2B5EF4-FFF2-40B4-BE49-F238E27FC236}">
                    <a16:creationId xmlns:a16="http://schemas.microsoft.com/office/drawing/2014/main" id="{FFA8B428-2B2A-449D-A4B8-DB93358F7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16054" name="WordArt 694">
                <a:extLst>
                  <a:ext uri="{FF2B5EF4-FFF2-40B4-BE49-F238E27FC236}">
                    <a16:creationId xmlns:a16="http://schemas.microsoft.com/office/drawing/2014/main" id="{D433A0BF-0B13-4168-9259-E3AD490326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16055" name="Group 695">
              <a:extLst>
                <a:ext uri="{FF2B5EF4-FFF2-40B4-BE49-F238E27FC236}">
                  <a16:creationId xmlns:a16="http://schemas.microsoft.com/office/drawing/2014/main" id="{51BA9BC7-5FEA-4D91-8EAB-A2D6E5D362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16056" name="WordArt 696">
                <a:extLst>
                  <a:ext uri="{FF2B5EF4-FFF2-40B4-BE49-F238E27FC236}">
                    <a16:creationId xmlns:a16="http://schemas.microsoft.com/office/drawing/2014/main" id="{76F7A593-D4C2-4C39-989F-2FEF5B7A81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16057" name="WordArt 697">
                <a:extLst>
                  <a:ext uri="{FF2B5EF4-FFF2-40B4-BE49-F238E27FC236}">
                    <a16:creationId xmlns:a16="http://schemas.microsoft.com/office/drawing/2014/main" id="{FA4064A3-7707-4201-9EC9-45E6FD3E82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75" name="Group 1011">
            <a:extLst>
              <a:ext uri="{FF2B5EF4-FFF2-40B4-BE49-F238E27FC236}">
                <a16:creationId xmlns:a16="http://schemas.microsoft.com/office/drawing/2014/main" id="{1F529436-32BF-4623-AF60-5D369C02668B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209550"/>
            <a:ext cx="12152313" cy="9091613"/>
            <a:chOff x="176" y="132"/>
            <a:chExt cx="7655" cy="5727"/>
          </a:xfrm>
        </p:grpSpPr>
        <p:sp>
          <p:nvSpPr>
            <p:cNvPr id="12177" name="Freeform 913">
              <a:extLst>
                <a:ext uri="{FF2B5EF4-FFF2-40B4-BE49-F238E27FC236}">
                  <a16:creationId xmlns:a16="http://schemas.microsoft.com/office/drawing/2014/main" id="{076CE34A-F09F-4025-ADD3-CF99A987F0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818"/>
              <a:ext cx="283" cy="397"/>
            </a:xfrm>
            <a:custGeom>
              <a:avLst/>
              <a:gdLst>
                <a:gd name="T0" fmla="*/ 0 w 283"/>
                <a:gd name="T1" fmla="*/ 0 h 397"/>
                <a:gd name="T2" fmla="*/ 0 w 283"/>
                <a:gd name="T3" fmla="*/ 397 h 397"/>
                <a:gd name="T4" fmla="*/ 56 w 283"/>
                <a:gd name="T5" fmla="*/ 397 h 397"/>
                <a:gd name="T6" fmla="*/ 56 w 283"/>
                <a:gd name="T7" fmla="*/ 340 h 397"/>
                <a:gd name="T8" fmla="*/ 170 w 283"/>
                <a:gd name="T9" fmla="*/ 340 h 397"/>
                <a:gd name="T10" fmla="*/ 170 w 283"/>
                <a:gd name="T11" fmla="*/ 283 h 397"/>
                <a:gd name="T12" fmla="*/ 283 w 283"/>
                <a:gd name="T13" fmla="*/ 283 h 397"/>
                <a:gd name="T14" fmla="*/ 283 w 283"/>
                <a:gd name="T15" fmla="*/ 170 h 397"/>
                <a:gd name="T16" fmla="*/ 226 w 283"/>
                <a:gd name="T17" fmla="*/ 170 h 397"/>
                <a:gd name="T18" fmla="*/ 226 w 283"/>
                <a:gd name="T19" fmla="*/ 57 h 397"/>
                <a:gd name="T20" fmla="*/ 170 w 283"/>
                <a:gd name="T21" fmla="*/ 57 h 397"/>
                <a:gd name="T22" fmla="*/ 170 w 283"/>
                <a:gd name="T23" fmla="*/ 0 h 397"/>
                <a:gd name="T24" fmla="*/ 0 w 283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97">
                  <a:moveTo>
                    <a:pt x="0" y="0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78" name="Freeform 914">
              <a:extLst>
                <a:ext uri="{FF2B5EF4-FFF2-40B4-BE49-F238E27FC236}">
                  <a16:creationId xmlns:a16="http://schemas.microsoft.com/office/drawing/2014/main" id="{9B8F8D63-1808-4813-870E-0D50ACECB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3421"/>
              <a:ext cx="567" cy="510"/>
            </a:xfrm>
            <a:custGeom>
              <a:avLst/>
              <a:gdLst>
                <a:gd name="T0" fmla="*/ 567 w 567"/>
                <a:gd name="T1" fmla="*/ 397 h 510"/>
                <a:gd name="T2" fmla="*/ 567 w 567"/>
                <a:gd name="T3" fmla="*/ 283 h 510"/>
                <a:gd name="T4" fmla="*/ 454 w 567"/>
                <a:gd name="T5" fmla="*/ 283 h 510"/>
                <a:gd name="T6" fmla="*/ 454 w 567"/>
                <a:gd name="T7" fmla="*/ 170 h 510"/>
                <a:gd name="T8" fmla="*/ 567 w 567"/>
                <a:gd name="T9" fmla="*/ 170 h 510"/>
                <a:gd name="T10" fmla="*/ 567 w 567"/>
                <a:gd name="T11" fmla="*/ 113 h 510"/>
                <a:gd name="T12" fmla="*/ 227 w 567"/>
                <a:gd name="T13" fmla="*/ 113 h 510"/>
                <a:gd name="T14" fmla="*/ 227 w 567"/>
                <a:gd name="T15" fmla="*/ 0 h 510"/>
                <a:gd name="T16" fmla="*/ 113 w 567"/>
                <a:gd name="T17" fmla="*/ 0 h 510"/>
                <a:gd name="T18" fmla="*/ 113 w 567"/>
                <a:gd name="T19" fmla="*/ 57 h 510"/>
                <a:gd name="T20" fmla="*/ 0 w 567"/>
                <a:gd name="T21" fmla="*/ 57 h 510"/>
                <a:gd name="T22" fmla="*/ 0 w 567"/>
                <a:gd name="T23" fmla="*/ 170 h 510"/>
                <a:gd name="T24" fmla="*/ 57 w 567"/>
                <a:gd name="T25" fmla="*/ 170 h 510"/>
                <a:gd name="T26" fmla="*/ 57 w 567"/>
                <a:gd name="T27" fmla="*/ 454 h 510"/>
                <a:gd name="T28" fmla="*/ 113 w 567"/>
                <a:gd name="T29" fmla="*/ 454 h 510"/>
                <a:gd name="T30" fmla="*/ 113 w 567"/>
                <a:gd name="T31" fmla="*/ 510 h 510"/>
                <a:gd name="T32" fmla="*/ 227 w 567"/>
                <a:gd name="T33" fmla="*/ 510 h 510"/>
                <a:gd name="T34" fmla="*/ 227 w 567"/>
                <a:gd name="T35" fmla="*/ 454 h 510"/>
                <a:gd name="T36" fmla="*/ 454 w 567"/>
                <a:gd name="T37" fmla="*/ 454 h 510"/>
                <a:gd name="T38" fmla="*/ 454 w 567"/>
                <a:gd name="T39" fmla="*/ 397 h 510"/>
                <a:gd name="T40" fmla="*/ 567 w 567"/>
                <a:gd name="T4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10">
                  <a:moveTo>
                    <a:pt x="567" y="397"/>
                  </a:moveTo>
                  <a:lnTo>
                    <a:pt x="56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79" name="Freeform 915">
              <a:extLst>
                <a:ext uri="{FF2B5EF4-FFF2-40B4-BE49-F238E27FC236}">
                  <a16:creationId xmlns:a16="http://schemas.microsoft.com/office/drawing/2014/main" id="{D90F3C31-08AC-46C2-9E68-C8C28C60E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5292"/>
              <a:ext cx="510" cy="510"/>
            </a:xfrm>
            <a:custGeom>
              <a:avLst/>
              <a:gdLst>
                <a:gd name="T0" fmla="*/ 0 w 510"/>
                <a:gd name="T1" fmla="*/ 0 h 510"/>
                <a:gd name="T2" fmla="*/ 113 w 510"/>
                <a:gd name="T3" fmla="*/ 0 h 510"/>
                <a:gd name="T4" fmla="*/ 113 w 510"/>
                <a:gd name="T5" fmla="*/ 57 h 510"/>
                <a:gd name="T6" fmla="*/ 283 w 510"/>
                <a:gd name="T7" fmla="*/ 57 h 510"/>
                <a:gd name="T8" fmla="*/ 283 w 510"/>
                <a:gd name="T9" fmla="*/ 113 h 510"/>
                <a:gd name="T10" fmla="*/ 340 w 510"/>
                <a:gd name="T11" fmla="*/ 113 h 510"/>
                <a:gd name="T12" fmla="*/ 340 w 510"/>
                <a:gd name="T13" fmla="*/ 340 h 510"/>
                <a:gd name="T14" fmla="*/ 397 w 510"/>
                <a:gd name="T15" fmla="*/ 340 h 510"/>
                <a:gd name="T16" fmla="*/ 397 w 510"/>
                <a:gd name="T17" fmla="*/ 397 h 510"/>
                <a:gd name="T18" fmla="*/ 510 w 510"/>
                <a:gd name="T19" fmla="*/ 397 h 510"/>
                <a:gd name="T20" fmla="*/ 510 w 510"/>
                <a:gd name="T21" fmla="*/ 510 h 510"/>
                <a:gd name="T22" fmla="*/ 397 w 510"/>
                <a:gd name="T23" fmla="*/ 510 h 510"/>
                <a:gd name="T24" fmla="*/ 397 w 510"/>
                <a:gd name="T25" fmla="*/ 454 h 510"/>
                <a:gd name="T26" fmla="*/ 283 w 510"/>
                <a:gd name="T27" fmla="*/ 454 h 510"/>
                <a:gd name="T28" fmla="*/ 283 w 510"/>
                <a:gd name="T29" fmla="*/ 397 h 510"/>
                <a:gd name="T30" fmla="*/ 226 w 510"/>
                <a:gd name="T31" fmla="*/ 397 h 510"/>
                <a:gd name="T32" fmla="*/ 226 w 510"/>
                <a:gd name="T33" fmla="*/ 284 h 510"/>
                <a:gd name="T34" fmla="*/ 170 w 510"/>
                <a:gd name="T35" fmla="*/ 284 h 510"/>
                <a:gd name="T36" fmla="*/ 170 w 510"/>
                <a:gd name="T37" fmla="*/ 170 h 510"/>
                <a:gd name="T38" fmla="*/ 113 w 510"/>
                <a:gd name="T39" fmla="*/ 170 h 510"/>
                <a:gd name="T40" fmla="*/ 113 w 510"/>
                <a:gd name="T41" fmla="*/ 113 h 510"/>
                <a:gd name="T42" fmla="*/ 56 w 510"/>
                <a:gd name="T43" fmla="*/ 113 h 510"/>
                <a:gd name="T44" fmla="*/ 56 w 510"/>
                <a:gd name="T45" fmla="*/ 57 h 510"/>
                <a:gd name="T46" fmla="*/ 0 w 510"/>
                <a:gd name="T47" fmla="*/ 57 h 510"/>
                <a:gd name="T48" fmla="*/ 0 w 510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10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0" name="Freeform 916">
              <a:extLst>
                <a:ext uri="{FF2B5EF4-FFF2-40B4-BE49-F238E27FC236}">
                  <a16:creationId xmlns:a16="http://schemas.microsoft.com/office/drawing/2014/main" id="{84C0B0B9-E4C5-4384-9D69-0345B93DD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5122"/>
              <a:ext cx="963" cy="680"/>
            </a:xfrm>
            <a:custGeom>
              <a:avLst/>
              <a:gdLst>
                <a:gd name="T0" fmla="*/ 737 w 963"/>
                <a:gd name="T1" fmla="*/ 170 h 680"/>
                <a:gd name="T2" fmla="*/ 680 w 963"/>
                <a:gd name="T3" fmla="*/ 170 h 680"/>
                <a:gd name="T4" fmla="*/ 680 w 963"/>
                <a:gd name="T5" fmla="*/ 113 h 680"/>
                <a:gd name="T6" fmla="*/ 623 w 963"/>
                <a:gd name="T7" fmla="*/ 113 h 680"/>
                <a:gd name="T8" fmla="*/ 623 w 963"/>
                <a:gd name="T9" fmla="*/ 57 h 680"/>
                <a:gd name="T10" fmla="*/ 510 w 963"/>
                <a:gd name="T11" fmla="*/ 57 h 680"/>
                <a:gd name="T12" fmla="*/ 510 w 963"/>
                <a:gd name="T13" fmla="*/ 0 h 680"/>
                <a:gd name="T14" fmla="*/ 396 w 963"/>
                <a:gd name="T15" fmla="*/ 0 h 680"/>
                <a:gd name="T16" fmla="*/ 396 w 963"/>
                <a:gd name="T17" fmla="*/ 57 h 680"/>
                <a:gd name="T18" fmla="*/ 340 w 963"/>
                <a:gd name="T19" fmla="*/ 57 h 680"/>
                <a:gd name="T20" fmla="*/ 340 w 963"/>
                <a:gd name="T21" fmla="*/ 113 h 680"/>
                <a:gd name="T22" fmla="*/ 283 w 963"/>
                <a:gd name="T23" fmla="*/ 113 h 680"/>
                <a:gd name="T24" fmla="*/ 283 w 963"/>
                <a:gd name="T25" fmla="*/ 170 h 680"/>
                <a:gd name="T26" fmla="*/ 226 w 963"/>
                <a:gd name="T27" fmla="*/ 170 h 680"/>
                <a:gd name="T28" fmla="*/ 226 w 963"/>
                <a:gd name="T29" fmla="*/ 227 h 680"/>
                <a:gd name="T30" fmla="*/ 170 w 963"/>
                <a:gd name="T31" fmla="*/ 227 h 680"/>
                <a:gd name="T32" fmla="*/ 170 w 963"/>
                <a:gd name="T33" fmla="*/ 283 h 680"/>
                <a:gd name="T34" fmla="*/ 56 w 963"/>
                <a:gd name="T35" fmla="*/ 283 h 680"/>
                <a:gd name="T36" fmla="*/ 56 w 963"/>
                <a:gd name="T37" fmla="*/ 397 h 680"/>
                <a:gd name="T38" fmla="*/ 0 w 963"/>
                <a:gd name="T39" fmla="*/ 397 h 680"/>
                <a:gd name="T40" fmla="*/ 0 w 963"/>
                <a:gd name="T41" fmla="*/ 454 h 680"/>
                <a:gd name="T42" fmla="*/ 56 w 963"/>
                <a:gd name="T43" fmla="*/ 454 h 680"/>
                <a:gd name="T44" fmla="*/ 56 w 963"/>
                <a:gd name="T45" fmla="*/ 567 h 680"/>
                <a:gd name="T46" fmla="*/ 340 w 963"/>
                <a:gd name="T47" fmla="*/ 567 h 680"/>
                <a:gd name="T48" fmla="*/ 340 w 963"/>
                <a:gd name="T49" fmla="*/ 624 h 680"/>
                <a:gd name="T50" fmla="*/ 567 w 963"/>
                <a:gd name="T51" fmla="*/ 624 h 680"/>
                <a:gd name="T52" fmla="*/ 567 w 963"/>
                <a:gd name="T53" fmla="*/ 680 h 680"/>
                <a:gd name="T54" fmla="*/ 680 w 963"/>
                <a:gd name="T55" fmla="*/ 680 h 680"/>
                <a:gd name="T56" fmla="*/ 680 w 963"/>
                <a:gd name="T57" fmla="*/ 624 h 680"/>
                <a:gd name="T58" fmla="*/ 850 w 963"/>
                <a:gd name="T59" fmla="*/ 624 h 680"/>
                <a:gd name="T60" fmla="*/ 850 w 963"/>
                <a:gd name="T61" fmla="*/ 567 h 680"/>
                <a:gd name="T62" fmla="*/ 963 w 963"/>
                <a:gd name="T63" fmla="*/ 567 h 680"/>
                <a:gd name="T64" fmla="*/ 963 w 963"/>
                <a:gd name="T65" fmla="*/ 454 h 680"/>
                <a:gd name="T66" fmla="*/ 907 w 963"/>
                <a:gd name="T67" fmla="*/ 454 h 680"/>
                <a:gd name="T68" fmla="*/ 907 w 963"/>
                <a:gd name="T69" fmla="*/ 340 h 680"/>
                <a:gd name="T70" fmla="*/ 850 w 963"/>
                <a:gd name="T71" fmla="*/ 340 h 680"/>
                <a:gd name="T72" fmla="*/ 850 w 963"/>
                <a:gd name="T73" fmla="*/ 283 h 680"/>
                <a:gd name="T74" fmla="*/ 793 w 963"/>
                <a:gd name="T75" fmla="*/ 283 h 680"/>
                <a:gd name="T76" fmla="*/ 793 w 963"/>
                <a:gd name="T77" fmla="*/ 227 h 680"/>
                <a:gd name="T78" fmla="*/ 737 w 963"/>
                <a:gd name="T79" fmla="*/ 227 h 680"/>
                <a:gd name="T80" fmla="*/ 737 w 963"/>
                <a:gd name="T81" fmla="*/ 17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3" h="680">
                  <a:moveTo>
                    <a:pt x="737" y="170"/>
                  </a:moveTo>
                  <a:lnTo>
                    <a:pt x="680" y="170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1" name="Freeform 917">
              <a:extLst>
                <a:ext uri="{FF2B5EF4-FFF2-40B4-BE49-F238E27FC236}">
                  <a16:creationId xmlns:a16="http://schemas.microsoft.com/office/drawing/2014/main" id="{81373A68-13F2-414B-A2D5-C506E4E3F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215"/>
              <a:ext cx="1247" cy="1190"/>
            </a:xfrm>
            <a:custGeom>
              <a:avLst/>
              <a:gdLst>
                <a:gd name="T0" fmla="*/ 453 w 1247"/>
                <a:gd name="T1" fmla="*/ 1190 h 1190"/>
                <a:gd name="T2" fmla="*/ 453 w 1247"/>
                <a:gd name="T3" fmla="*/ 1134 h 1190"/>
                <a:gd name="T4" fmla="*/ 283 w 1247"/>
                <a:gd name="T5" fmla="*/ 1134 h 1190"/>
                <a:gd name="T6" fmla="*/ 283 w 1247"/>
                <a:gd name="T7" fmla="*/ 1077 h 1190"/>
                <a:gd name="T8" fmla="*/ 226 w 1247"/>
                <a:gd name="T9" fmla="*/ 1077 h 1190"/>
                <a:gd name="T10" fmla="*/ 226 w 1247"/>
                <a:gd name="T11" fmla="*/ 1020 h 1190"/>
                <a:gd name="T12" fmla="*/ 170 w 1247"/>
                <a:gd name="T13" fmla="*/ 1020 h 1190"/>
                <a:gd name="T14" fmla="*/ 170 w 1247"/>
                <a:gd name="T15" fmla="*/ 964 h 1190"/>
                <a:gd name="T16" fmla="*/ 113 w 1247"/>
                <a:gd name="T17" fmla="*/ 964 h 1190"/>
                <a:gd name="T18" fmla="*/ 113 w 1247"/>
                <a:gd name="T19" fmla="*/ 850 h 1190"/>
                <a:gd name="T20" fmla="*/ 56 w 1247"/>
                <a:gd name="T21" fmla="*/ 850 h 1190"/>
                <a:gd name="T22" fmla="*/ 56 w 1247"/>
                <a:gd name="T23" fmla="*/ 567 h 1190"/>
                <a:gd name="T24" fmla="*/ 0 w 1247"/>
                <a:gd name="T25" fmla="*/ 567 h 1190"/>
                <a:gd name="T26" fmla="*/ 0 w 1247"/>
                <a:gd name="T27" fmla="*/ 227 h 1190"/>
                <a:gd name="T28" fmla="*/ 56 w 1247"/>
                <a:gd name="T29" fmla="*/ 227 h 1190"/>
                <a:gd name="T30" fmla="*/ 56 w 1247"/>
                <a:gd name="T31" fmla="*/ 113 h 1190"/>
                <a:gd name="T32" fmla="*/ 113 w 1247"/>
                <a:gd name="T33" fmla="*/ 113 h 1190"/>
                <a:gd name="T34" fmla="*/ 113 w 1247"/>
                <a:gd name="T35" fmla="*/ 56 h 1190"/>
                <a:gd name="T36" fmla="*/ 170 w 1247"/>
                <a:gd name="T37" fmla="*/ 56 h 1190"/>
                <a:gd name="T38" fmla="*/ 170 w 1247"/>
                <a:gd name="T39" fmla="*/ 0 h 1190"/>
                <a:gd name="T40" fmla="*/ 340 w 1247"/>
                <a:gd name="T41" fmla="*/ 0 h 1190"/>
                <a:gd name="T42" fmla="*/ 340 w 1247"/>
                <a:gd name="T43" fmla="*/ 56 h 1190"/>
                <a:gd name="T44" fmla="*/ 453 w 1247"/>
                <a:gd name="T45" fmla="*/ 56 h 1190"/>
                <a:gd name="T46" fmla="*/ 453 w 1247"/>
                <a:gd name="T47" fmla="*/ 113 h 1190"/>
                <a:gd name="T48" fmla="*/ 567 w 1247"/>
                <a:gd name="T49" fmla="*/ 113 h 1190"/>
                <a:gd name="T50" fmla="*/ 567 w 1247"/>
                <a:gd name="T51" fmla="*/ 56 h 1190"/>
                <a:gd name="T52" fmla="*/ 680 w 1247"/>
                <a:gd name="T53" fmla="*/ 56 h 1190"/>
                <a:gd name="T54" fmla="*/ 680 w 1247"/>
                <a:gd name="T55" fmla="*/ 113 h 1190"/>
                <a:gd name="T56" fmla="*/ 737 w 1247"/>
                <a:gd name="T57" fmla="*/ 113 h 1190"/>
                <a:gd name="T58" fmla="*/ 737 w 1247"/>
                <a:gd name="T59" fmla="*/ 283 h 1190"/>
                <a:gd name="T60" fmla="*/ 793 w 1247"/>
                <a:gd name="T61" fmla="*/ 283 h 1190"/>
                <a:gd name="T62" fmla="*/ 793 w 1247"/>
                <a:gd name="T63" fmla="*/ 397 h 1190"/>
                <a:gd name="T64" fmla="*/ 737 w 1247"/>
                <a:gd name="T65" fmla="*/ 397 h 1190"/>
                <a:gd name="T66" fmla="*/ 737 w 1247"/>
                <a:gd name="T67" fmla="*/ 453 h 1190"/>
                <a:gd name="T68" fmla="*/ 793 w 1247"/>
                <a:gd name="T69" fmla="*/ 453 h 1190"/>
                <a:gd name="T70" fmla="*/ 793 w 1247"/>
                <a:gd name="T71" fmla="*/ 510 h 1190"/>
                <a:gd name="T72" fmla="*/ 907 w 1247"/>
                <a:gd name="T73" fmla="*/ 510 h 1190"/>
                <a:gd name="T74" fmla="*/ 907 w 1247"/>
                <a:gd name="T75" fmla="*/ 567 h 1190"/>
                <a:gd name="T76" fmla="*/ 964 w 1247"/>
                <a:gd name="T77" fmla="*/ 567 h 1190"/>
                <a:gd name="T78" fmla="*/ 964 w 1247"/>
                <a:gd name="T79" fmla="*/ 510 h 1190"/>
                <a:gd name="T80" fmla="*/ 964 w 1247"/>
                <a:gd name="T81" fmla="*/ 453 h 1190"/>
                <a:gd name="T82" fmla="*/ 1247 w 1247"/>
                <a:gd name="T83" fmla="*/ 453 h 1190"/>
                <a:gd name="T84" fmla="*/ 1247 w 1247"/>
                <a:gd name="T85" fmla="*/ 623 h 1190"/>
                <a:gd name="T86" fmla="*/ 1134 w 1247"/>
                <a:gd name="T87" fmla="*/ 623 h 1190"/>
                <a:gd name="T88" fmla="*/ 1134 w 1247"/>
                <a:gd name="T89" fmla="*/ 680 h 1190"/>
                <a:gd name="T90" fmla="*/ 1020 w 1247"/>
                <a:gd name="T91" fmla="*/ 680 h 1190"/>
                <a:gd name="T92" fmla="*/ 1020 w 1247"/>
                <a:gd name="T93" fmla="*/ 737 h 1190"/>
                <a:gd name="T94" fmla="*/ 964 w 1247"/>
                <a:gd name="T95" fmla="*/ 737 h 1190"/>
                <a:gd name="T96" fmla="*/ 964 w 1247"/>
                <a:gd name="T97" fmla="*/ 794 h 1190"/>
                <a:gd name="T98" fmla="*/ 907 w 1247"/>
                <a:gd name="T99" fmla="*/ 794 h 1190"/>
                <a:gd name="T100" fmla="*/ 907 w 1247"/>
                <a:gd name="T101" fmla="*/ 907 h 1190"/>
                <a:gd name="T102" fmla="*/ 793 w 1247"/>
                <a:gd name="T103" fmla="*/ 907 h 1190"/>
                <a:gd name="T104" fmla="*/ 793 w 1247"/>
                <a:gd name="T105" fmla="*/ 964 h 1190"/>
                <a:gd name="T106" fmla="*/ 737 w 1247"/>
                <a:gd name="T107" fmla="*/ 964 h 1190"/>
                <a:gd name="T108" fmla="*/ 737 w 1247"/>
                <a:gd name="T109" fmla="*/ 1020 h 1190"/>
                <a:gd name="T110" fmla="*/ 680 w 1247"/>
                <a:gd name="T111" fmla="*/ 1020 h 1190"/>
                <a:gd name="T112" fmla="*/ 680 w 1247"/>
                <a:gd name="T113" fmla="*/ 1077 h 1190"/>
                <a:gd name="T114" fmla="*/ 623 w 1247"/>
                <a:gd name="T115" fmla="*/ 1077 h 1190"/>
                <a:gd name="T116" fmla="*/ 623 w 1247"/>
                <a:gd name="T117" fmla="*/ 1134 h 1190"/>
                <a:gd name="T118" fmla="*/ 567 w 1247"/>
                <a:gd name="T119" fmla="*/ 1134 h 1190"/>
                <a:gd name="T120" fmla="*/ 567 w 1247"/>
                <a:gd name="T121" fmla="*/ 1190 h 1190"/>
                <a:gd name="T122" fmla="*/ 510 w 1247"/>
                <a:gd name="T123" fmla="*/ 1190 h 1190"/>
                <a:gd name="T124" fmla="*/ 453 w 1247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7" h="1190">
                  <a:moveTo>
                    <a:pt x="453" y="1190"/>
                  </a:moveTo>
                  <a:lnTo>
                    <a:pt x="453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226" y="1077"/>
                  </a:lnTo>
                  <a:lnTo>
                    <a:pt x="226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793" y="453"/>
                  </a:lnTo>
                  <a:lnTo>
                    <a:pt x="793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247" y="453"/>
                  </a:lnTo>
                  <a:lnTo>
                    <a:pt x="1247" y="623"/>
                  </a:lnTo>
                  <a:lnTo>
                    <a:pt x="1134" y="623"/>
                  </a:lnTo>
                  <a:lnTo>
                    <a:pt x="1134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80" y="1020"/>
                  </a:lnTo>
                  <a:lnTo>
                    <a:pt x="680" y="1077"/>
                  </a:lnTo>
                  <a:lnTo>
                    <a:pt x="623" y="107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190"/>
                  </a:lnTo>
                  <a:lnTo>
                    <a:pt x="510" y="1190"/>
                  </a:lnTo>
                  <a:lnTo>
                    <a:pt x="453" y="119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2" name="Freeform 918">
              <a:extLst>
                <a:ext uri="{FF2B5EF4-FFF2-40B4-BE49-F238E27FC236}">
                  <a16:creationId xmlns:a16="http://schemas.microsoft.com/office/drawing/2014/main" id="{FDBB3A72-0EDB-41A9-99A0-03F8AFB27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761"/>
              <a:ext cx="1531" cy="1588"/>
            </a:xfrm>
            <a:custGeom>
              <a:avLst/>
              <a:gdLst>
                <a:gd name="T0" fmla="*/ 680 w 1531"/>
                <a:gd name="T1" fmla="*/ 1191 h 1588"/>
                <a:gd name="T2" fmla="*/ 737 w 1531"/>
                <a:gd name="T3" fmla="*/ 907 h 1588"/>
                <a:gd name="T4" fmla="*/ 850 w 1531"/>
                <a:gd name="T5" fmla="*/ 851 h 1588"/>
                <a:gd name="T6" fmla="*/ 907 w 1531"/>
                <a:gd name="T7" fmla="*/ 794 h 1588"/>
                <a:gd name="T8" fmla="*/ 1020 w 1531"/>
                <a:gd name="T9" fmla="*/ 737 h 1588"/>
                <a:gd name="T10" fmla="*/ 1134 w 1531"/>
                <a:gd name="T11" fmla="*/ 681 h 1588"/>
                <a:gd name="T12" fmla="*/ 1190 w 1531"/>
                <a:gd name="T13" fmla="*/ 624 h 1588"/>
                <a:gd name="T14" fmla="*/ 1247 w 1531"/>
                <a:gd name="T15" fmla="*/ 567 h 1588"/>
                <a:gd name="T16" fmla="*/ 1361 w 1531"/>
                <a:gd name="T17" fmla="*/ 567 h 1588"/>
                <a:gd name="T18" fmla="*/ 1474 w 1531"/>
                <a:gd name="T19" fmla="*/ 510 h 1588"/>
                <a:gd name="T20" fmla="*/ 1531 w 1531"/>
                <a:gd name="T21" fmla="*/ 454 h 1588"/>
                <a:gd name="T22" fmla="*/ 1304 w 1531"/>
                <a:gd name="T23" fmla="*/ 114 h 1588"/>
                <a:gd name="T24" fmla="*/ 1190 w 1531"/>
                <a:gd name="T25" fmla="*/ 170 h 1588"/>
                <a:gd name="T26" fmla="*/ 1134 w 1531"/>
                <a:gd name="T27" fmla="*/ 114 h 1588"/>
                <a:gd name="T28" fmla="*/ 1077 w 1531"/>
                <a:gd name="T29" fmla="*/ 57 h 1588"/>
                <a:gd name="T30" fmla="*/ 964 w 1531"/>
                <a:gd name="T31" fmla="*/ 0 h 1588"/>
                <a:gd name="T32" fmla="*/ 907 w 1531"/>
                <a:gd name="T33" fmla="*/ 114 h 1588"/>
                <a:gd name="T34" fmla="*/ 794 w 1531"/>
                <a:gd name="T35" fmla="*/ 170 h 1588"/>
                <a:gd name="T36" fmla="*/ 623 w 1531"/>
                <a:gd name="T37" fmla="*/ 114 h 1588"/>
                <a:gd name="T38" fmla="*/ 510 w 1531"/>
                <a:gd name="T39" fmla="*/ 454 h 1588"/>
                <a:gd name="T40" fmla="*/ 283 w 1531"/>
                <a:gd name="T41" fmla="*/ 510 h 1588"/>
                <a:gd name="T42" fmla="*/ 0 w 1531"/>
                <a:gd name="T43" fmla="*/ 567 h 1588"/>
                <a:gd name="T44" fmla="*/ 56 w 1531"/>
                <a:gd name="T45" fmla="*/ 737 h 1588"/>
                <a:gd name="T46" fmla="*/ 0 w 1531"/>
                <a:gd name="T47" fmla="*/ 851 h 1588"/>
                <a:gd name="T48" fmla="*/ 56 w 1531"/>
                <a:gd name="T49" fmla="*/ 907 h 1588"/>
                <a:gd name="T50" fmla="*/ 170 w 1531"/>
                <a:gd name="T51" fmla="*/ 964 h 1588"/>
                <a:gd name="T52" fmla="*/ 227 w 1531"/>
                <a:gd name="T53" fmla="*/ 1021 h 1588"/>
                <a:gd name="T54" fmla="*/ 510 w 1531"/>
                <a:gd name="T55" fmla="*/ 907 h 1588"/>
                <a:gd name="T56" fmla="*/ 397 w 1531"/>
                <a:gd name="T57" fmla="*/ 1077 h 1588"/>
                <a:gd name="T58" fmla="*/ 283 w 1531"/>
                <a:gd name="T59" fmla="*/ 1134 h 1588"/>
                <a:gd name="T60" fmla="*/ 227 w 1531"/>
                <a:gd name="T61" fmla="*/ 1191 h 1588"/>
                <a:gd name="T62" fmla="*/ 170 w 1531"/>
                <a:gd name="T63" fmla="*/ 1248 h 1588"/>
                <a:gd name="T64" fmla="*/ 283 w 1531"/>
                <a:gd name="T65" fmla="*/ 1418 h 1588"/>
                <a:gd name="T66" fmla="*/ 340 w 1531"/>
                <a:gd name="T67" fmla="*/ 1474 h 1588"/>
                <a:gd name="T68" fmla="*/ 510 w 1531"/>
                <a:gd name="T69" fmla="*/ 1531 h 1588"/>
                <a:gd name="T70" fmla="*/ 680 w 1531"/>
                <a:gd name="T7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88">
                  <a:moveTo>
                    <a:pt x="680" y="1588"/>
                  </a:moveTo>
                  <a:lnTo>
                    <a:pt x="680" y="1191"/>
                  </a:lnTo>
                  <a:lnTo>
                    <a:pt x="737" y="1191"/>
                  </a:lnTo>
                  <a:lnTo>
                    <a:pt x="737" y="907"/>
                  </a:lnTo>
                  <a:lnTo>
                    <a:pt x="850" y="907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737"/>
                  </a:lnTo>
                  <a:lnTo>
                    <a:pt x="1134" y="737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190" y="170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623" y="114"/>
                  </a:lnTo>
                  <a:lnTo>
                    <a:pt x="62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4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510" y="907"/>
                  </a:lnTo>
                  <a:lnTo>
                    <a:pt x="51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283" y="1134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40" y="1474"/>
                  </a:lnTo>
                  <a:lnTo>
                    <a:pt x="340" y="1531"/>
                  </a:lnTo>
                  <a:lnTo>
                    <a:pt x="510" y="1531"/>
                  </a:lnTo>
                  <a:lnTo>
                    <a:pt x="510" y="1588"/>
                  </a:lnTo>
                  <a:lnTo>
                    <a:pt x="680" y="158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5" name="Freeform 921">
              <a:extLst>
                <a:ext uri="{FF2B5EF4-FFF2-40B4-BE49-F238E27FC236}">
                  <a16:creationId xmlns:a16="http://schemas.microsoft.com/office/drawing/2014/main" id="{C0107C37-654E-45E4-9EF6-A93161628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3534"/>
              <a:ext cx="1134" cy="794"/>
            </a:xfrm>
            <a:custGeom>
              <a:avLst/>
              <a:gdLst>
                <a:gd name="T0" fmla="*/ 0 w 1134"/>
                <a:gd name="T1" fmla="*/ 624 h 794"/>
                <a:gd name="T2" fmla="*/ 0 w 1134"/>
                <a:gd name="T3" fmla="*/ 511 h 794"/>
                <a:gd name="T4" fmla="*/ 57 w 1134"/>
                <a:gd name="T5" fmla="*/ 511 h 794"/>
                <a:gd name="T6" fmla="*/ 57 w 1134"/>
                <a:gd name="T7" fmla="*/ 284 h 794"/>
                <a:gd name="T8" fmla="*/ 114 w 1134"/>
                <a:gd name="T9" fmla="*/ 284 h 794"/>
                <a:gd name="T10" fmla="*/ 114 w 1134"/>
                <a:gd name="T11" fmla="*/ 227 h 794"/>
                <a:gd name="T12" fmla="*/ 284 w 1134"/>
                <a:gd name="T13" fmla="*/ 227 h 794"/>
                <a:gd name="T14" fmla="*/ 284 w 1134"/>
                <a:gd name="T15" fmla="*/ 57 h 794"/>
                <a:gd name="T16" fmla="*/ 454 w 1134"/>
                <a:gd name="T17" fmla="*/ 57 h 794"/>
                <a:gd name="T18" fmla="*/ 454 w 1134"/>
                <a:gd name="T19" fmla="*/ 0 h 794"/>
                <a:gd name="T20" fmla="*/ 1021 w 1134"/>
                <a:gd name="T21" fmla="*/ 0 h 794"/>
                <a:gd name="T22" fmla="*/ 1021 w 1134"/>
                <a:gd name="T23" fmla="*/ 57 h 794"/>
                <a:gd name="T24" fmla="*/ 908 w 1134"/>
                <a:gd name="T25" fmla="*/ 57 h 794"/>
                <a:gd name="T26" fmla="*/ 908 w 1134"/>
                <a:gd name="T27" fmla="*/ 170 h 794"/>
                <a:gd name="T28" fmla="*/ 1021 w 1134"/>
                <a:gd name="T29" fmla="*/ 170 h 794"/>
                <a:gd name="T30" fmla="*/ 1021 w 1134"/>
                <a:gd name="T31" fmla="*/ 341 h 794"/>
                <a:gd name="T32" fmla="*/ 1134 w 1134"/>
                <a:gd name="T33" fmla="*/ 341 h 794"/>
                <a:gd name="T34" fmla="*/ 1134 w 1134"/>
                <a:gd name="T35" fmla="*/ 681 h 794"/>
                <a:gd name="T36" fmla="*/ 1021 w 1134"/>
                <a:gd name="T37" fmla="*/ 681 h 794"/>
                <a:gd name="T38" fmla="*/ 1021 w 1134"/>
                <a:gd name="T39" fmla="*/ 737 h 794"/>
                <a:gd name="T40" fmla="*/ 794 w 1134"/>
                <a:gd name="T41" fmla="*/ 737 h 794"/>
                <a:gd name="T42" fmla="*/ 794 w 1134"/>
                <a:gd name="T43" fmla="*/ 794 h 794"/>
                <a:gd name="T44" fmla="*/ 454 w 1134"/>
                <a:gd name="T45" fmla="*/ 794 h 794"/>
                <a:gd name="T46" fmla="*/ 454 w 1134"/>
                <a:gd name="T47" fmla="*/ 737 h 794"/>
                <a:gd name="T48" fmla="*/ 341 w 1134"/>
                <a:gd name="T49" fmla="*/ 737 h 794"/>
                <a:gd name="T50" fmla="*/ 341 w 1134"/>
                <a:gd name="T51" fmla="*/ 794 h 794"/>
                <a:gd name="T52" fmla="*/ 227 w 1134"/>
                <a:gd name="T53" fmla="*/ 794 h 794"/>
                <a:gd name="T54" fmla="*/ 227 w 1134"/>
                <a:gd name="T55" fmla="*/ 737 h 794"/>
                <a:gd name="T56" fmla="*/ 114 w 1134"/>
                <a:gd name="T57" fmla="*/ 737 h 794"/>
                <a:gd name="T58" fmla="*/ 114 w 1134"/>
                <a:gd name="T59" fmla="*/ 681 h 794"/>
                <a:gd name="T60" fmla="*/ 57 w 1134"/>
                <a:gd name="T61" fmla="*/ 681 h 794"/>
                <a:gd name="T62" fmla="*/ 0 w 1134"/>
                <a:gd name="T63" fmla="*/ 681 h 794"/>
                <a:gd name="T64" fmla="*/ 0 w 1134"/>
                <a:gd name="T65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794">
                  <a:moveTo>
                    <a:pt x="0" y="624"/>
                  </a:moveTo>
                  <a:lnTo>
                    <a:pt x="0" y="511"/>
                  </a:lnTo>
                  <a:lnTo>
                    <a:pt x="57" y="51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908" y="57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89" name="Freeform 925">
              <a:extLst>
                <a:ext uri="{FF2B5EF4-FFF2-40B4-BE49-F238E27FC236}">
                  <a16:creationId xmlns:a16="http://schemas.microsoft.com/office/drawing/2014/main" id="{8482FA4D-B711-469B-AAC9-8EAF837A9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3534"/>
              <a:ext cx="340" cy="341"/>
            </a:xfrm>
            <a:custGeom>
              <a:avLst/>
              <a:gdLst>
                <a:gd name="T0" fmla="*/ 113 w 340"/>
                <a:gd name="T1" fmla="*/ 0 h 341"/>
                <a:gd name="T2" fmla="*/ 170 w 340"/>
                <a:gd name="T3" fmla="*/ 0 h 341"/>
                <a:gd name="T4" fmla="*/ 170 w 340"/>
                <a:gd name="T5" fmla="*/ 57 h 341"/>
                <a:gd name="T6" fmla="*/ 340 w 340"/>
                <a:gd name="T7" fmla="*/ 57 h 341"/>
                <a:gd name="T8" fmla="*/ 340 w 340"/>
                <a:gd name="T9" fmla="*/ 170 h 341"/>
                <a:gd name="T10" fmla="*/ 226 w 340"/>
                <a:gd name="T11" fmla="*/ 170 h 341"/>
                <a:gd name="T12" fmla="*/ 226 w 340"/>
                <a:gd name="T13" fmla="*/ 227 h 341"/>
                <a:gd name="T14" fmla="*/ 340 w 340"/>
                <a:gd name="T15" fmla="*/ 227 h 341"/>
                <a:gd name="T16" fmla="*/ 340 w 340"/>
                <a:gd name="T17" fmla="*/ 341 h 341"/>
                <a:gd name="T18" fmla="*/ 113 w 340"/>
                <a:gd name="T19" fmla="*/ 341 h 341"/>
                <a:gd name="T20" fmla="*/ 113 w 340"/>
                <a:gd name="T21" fmla="*/ 170 h 341"/>
                <a:gd name="T22" fmla="*/ 0 w 340"/>
                <a:gd name="T23" fmla="*/ 170 h 341"/>
                <a:gd name="T24" fmla="*/ 0 w 340"/>
                <a:gd name="T25" fmla="*/ 57 h 341"/>
                <a:gd name="T26" fmla="*/ 113 w 340"/>
                <a:gd name="T27" fmla="*/ 57 h 341"/>
                <a:gd name="T28" fmla="*/ 113 w 340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11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0" name="Freeform 926">
              <a:extLst>
                <a:ext uri="{FF2B5EF4-FFF2-40B4-BE49-F238E27FC236}">
                  <a16:creationId xmlns:a16="http://schemas.microsoft.com/office/drawing/2014/main" id="{55A3C56F-CFCA-483C-9830-F2EF37453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33"/>
              <a:ext cx="2155" cy="1928"/>
            </a:xfrm>
            <a:custGeom>
              <a:avLst/>
              <a:gdLst>
                <a:gd name="T0" fmla="*/ 1021 w 2155"/>
                <a:gd name="T1" fmla="*/ 1928 h 1928"/>
                <a:gd name="T2" fmla="*/ 1191 w 2155"/>
                <a:gd name="T3" fmla="*/ 1758 h 1928"/>
                <a:gd name="T4" fmla="*/ 1758 w 2155"/>
                <a:gd name="T5" fmla="*/ 1701 h 1928"/>
                <a:gd name="T6" fmla="*/ 1815 w 2155"/>
                <a:gd name="T7" fmla="*/ 1588 h 1928"/>
                <a:gd name="T8" fmla="*/ 1871 w 2155"/>
                <a:gd name="T9" fmla="*/ 1475 h 1928"/>
                <a:gd name="T10" fmla="*/ 1815 w 2155"/>
                <a:gd name="T11" fmla="*/ 1418 h 1928"/>
                <a:gd name="T12" fmla="*/ 1645 w 2155"/>
                <a:gd name="T13" fmla="*/ 1361 h 1928"/>
                <a:gd name="T14" fmla="*/ 1588 w 2155"/>
                <a:gd name="T15" fmla="*/ 1248 h 1928"/>
                <a:gd name="T16" fmla="*/ 1645 w 2155"/>
                <a:gd name="T17" fmla="*/ 1134 h 1928"/>
                <a:gd name="T18" fmla="*/ 1701 w 2155"/>
                <a:gd name="T19" fmla="*/ 907 h 1928"/>
                <a:gd name="T20" fmla="*/ 1758 w 2155"/>
                <a:gd name="T21" fmla="*/ 851 h 1928"/>
                <a:gd name="T22" fmla="*/ 1871 w 2155"/>
                <a:gd name="T23" fmla="*/ 794 h 1928"/>
                <a:gd name="T24" fmla="*/ 2098 w 2155"/>
                <a:gd name="T25" fmla="*/ 737 h 1928"/>
                <a:gd name="T26" fmla="*/ 2155 w 2155"/>
                <a:gd name="T27" fmla="*/ 624 h 1928"/>
                <a:gd name="T28" fmla="*/ 1985 w 2155"/>
                <a:gd name="T29" fmla="*/ 340 h 1928"/>
                <a:gd name="T30" fmla="*/ 1815 w 2155"/>
                <a:gd name="T31" fmla="*/ 284 h 1928"/>
                <a:gd name="T32" fmla="*/ 1645 w 2155"/>
                <a:gd name="T33" fmla="*/ 340 h 1928"/>
                <a:gd name="T34" fmla="*/ 1588 w 2155"/>
                <a:gd name="T35" fmla="*/ 284 h 1928"/>
                <a:gd name="T36" fmla="*/ 1531 w 2155"/>
                <a:gd name="T37" fmla="*/ 227 h 1928"/>
                <a:gd name="T38" fmla="*/ 1361 w 2155"/>
                <a:gd name="T39" fmla="*/ 170 h 1928"/>
                <a:gd name="T40" fmla="*/ 1191 w 2155"/>
                <a:gd name="T41" fmla="*/ 57 h 1928"/>
                <a:gd name="T42" fmla="*/ 1134 w 2155"/>
                <a:gd name="T43" fmla="*/ 0 h 1928"/>
                <a:gd name="T44" fmla="*/ 1078 w 2155"/>
                <a:gd name="T45" fmla="*/ 114 h 1928"/>
                <a:gd name="T46" fmla="*/ 1021 w 2155"/>
                <a:gd name="T47" fmla="*/ 170 h 1928"/>
                <a:gd name="T48" fmla="*/ 964 w 2155"/>
                <a:gd name="T49" fmla="*/ 227 h 1928"/>
                <a:gd name="T50" fmla="*/ 908 w 2155"/>
                <a:gd name="T51" fmla="*/ 284 h 1928"/>
                <a:gd name="T52" fmla="*/ 737 w 2155"/>
                <a:gd name="T53" fmla="*/ 340 h 1928"/>
                <a:gd name="T54" fmla="*/ 567 w 2155"/>
                <a:gd name="T55" fmla="*/ 397 h 1928"/>
                <a:gd name="T56" fmla="*/ 454 w 2155"/>
                <a:gd name="T57" fmla="*/ 454 h 1928"/>
                <a:gd name="T58" fmla="*/ 397 w 2155"/>
                <a:gd name="T59" fmla="*/ 511 h 1928"/>
                <a:gd name="T60" fmla="*/ 227 w 2155"/>
                <a:gd name="T61" fmla="*/ 567 h 1928"/>
                <a:gd name="T62" fmla="*/ 170 w 2155"/>
                <a:gd name="T63" fmla="*/ 624 h 1928"/>
                <a:gd name="T64" fmla="*/ 114 w 2155"/>
                <a:gd name="T65" fmla="*/ 737 h 1928"/>
                <a:gd name="T66" fmla="*/ 57 w 2155"/>
                <a:gd name="T67" fmla="*/ 964 h 1928"/>
                <a:gd name="T68" fmla="*/ 0 w 2155"/>
                <a:gd name="T69" fmla="*/ 1021 h 1928"/>
                <a:gd name="T70" fmla="*/ 397 w 2155"/>
                <a:gd name="T71" fmla="*/ 1191 h 1928"/>
                <a:gd name="T72" fmla="*/ 681 w 2155"/>
                <a:gd name="T73" fmla="*/ 1134 h 1928"/>
                <a:gd name="T74" fmla="*/ 737 w 2155"/>
                <a:gd name="T75" fmla="*/ 1191 h 1928"/>
                <a:gd name="T76" fmla="*/ 794 w 2155"/>
                <a:gd name="T77" fmla="*/ 1418 h 1928"/>
                <a:gd name="T78" fmla="*/ 851 w 2155"/>
                <a:gd name="T79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5" h="1928">
                  <a:moveTo>
                    <a:pt x="851" y="1928"/>
                  </a:moveTo>
                  <a:lnTo>
                    <a:pt x="1021" y="1928"/>
                  </a:lnTo>
                  <a:lnTo>
                    <a:pt x="1021" y="1758"/>
                  </a:lnTo>
                  <a:lnTo>
                    <a:pt x="1191" y="1758"/>
                  </a:lnTo>
                  <a:lnTo>
                    <a:pt x="1191" y="1701"/>
                  </a:lnTo>
                  <a:lnTo>
                    <a:pt x="1758" y="1701"/>
                  </a:lnTo>
                  <a:lnTo>
                    <a:pt x="1758" y="1588"/>
                  </a:lnTo>
                  <a:lnTo>
                    <a:pt x="1815" y="1588"/>
                  </a:lnTo>
                  <a:lnTo>
                    <a:pt x="1815" y="1475"/>
                  </a:lnTo>
                  <a:lnTo>
                    <a:pt x="1871" y="1475"/>
                  </a:lnTo>
                  <a:lnTo>
                    <a:pt x="1871" y="1418"/>
                  </a:lnTo>
                  <a:lnTo>
                    <a:pt x="1815" y="1418"/>
                  </a:lnTo>
                  <a:lnTo>
                    <a:pt x="1815" y="1361"/>
                  </a:lnTo>
                  <a:lnTo>
                    <a:pt x="1645" y="1361"/>
                  </a:lnTo>
                  <a:lnTo>
                    <a:pt x="1645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645" y="1134"/>
                  </a:lnTo>
                  <a:lnTo>
                    <a:pt x="1645" y="907"/>
                  </a:lnTo>
                  <a:lnTo>
                    <a:pt x="1701" y="907"/>
                  </a:lnTo>
                  <a:lnTo>
                    <a:pt x="1701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871" y="794"/>
                  </a:lnTo>
                  <a:lnTo>
                    <a:pt x="1871" y="737"/>
                  </a:lnTo>
                  <a:lnTo>
                    <a:pt x="2098" y="737"/>
                  </a:lnTo>
                  <a:lnTo>
                    <a:pt x="2098" y="624"/>
                  </a:lnTo>
                  <a:lnTo>
                    <a:pt x="2155" y="624"/>
                  </a:lnTo>
                  <a:lnTo>
                    <a:pt x="2155" y="340"/>
                  </a:lnTo>
                  <a:lnTo>
                    <a:pt x="1985" y="340"/>
                  </a:lnTo>
                  <a:lnTo>
                    <a:pt x="1985" y="284"/>
                  </a:lnTo>
                  <a:lnTo>
                    <a:pt x="1815" y="284"/>
                  </a:lnTo>
                  <a:lnTo>
                    <a:pt x="1815" y="340"/>
                  </a:lnTo>
                  <a:lnTo>
                    <a:pt x="1645" y="340"/>
                  </a:lnTo>
                  <a:lnTo>
                    <a:pt x="1645" y="284"/>
                  </a:lnTo>
                  <a:lnTo>
                    <a:pt x="1588" y="284"/>
                  </a:lnTo>
                  <a:lnTo>
                    <a:pt x="1588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91" y="57"/>
                  </a:lnTo>
                  <a:lnTo>
                    <a:pt x="1191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078" y="114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908" y="284"/>
                  </a:lnTo>
                  <a:lnTo>
                    <a:pt x="908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418"/>
                  </a:lnTo>
                  <a:lnTo>
                    <a:pt x="794" y="1418"/>
                  </a:lnTo>
                  <a:lnTo>
                    <a:pt x="794" y="1871"/>
                  </a:lnTo>
                  <a:lnTo>
                    <a:pt x="851" y="1871"/>
                  </a:lnTo>
                  <a:lnTo>
                    <a:pt x="851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1" name="Freeform 927">
              <a:extLst>
                <a:ext uri="{FF2B5EF4-FFF2-40B4-BE49-F238E27FC236}">
                  <a16:creationId xmlns:a16="http://schemas.microsoft.com/office/drawing/2014/main" id="{36BB84ED-D6F1-4358-980B-8601C45B7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478"/>
              <a:ext cx="511" cy="453"/>
            </a:xfrm>
            <a:custGeom>
              <a:avLst/>
              <a:gdLst>
                <a:gd name="T0" fmla="*/ 511 w 511"/>
                <a:gd name="T1" fmla="*/ 340 h 453"/>
                <a:gd name="T2" fmla="*/ 511 w 511"/>
                <a:gd name="T3" fmla="*/ 113 h 453"/>
                <a:gd name="T4" fmla="*/ 454 w 511"/>
                <a:gd name="T5" fmla="*/ 113 h 453"/>
                <a:gd name="T6" fmla="*/ 454 w 511"/>
                <a:gd name="T7" fmla="*/ 56 h 453"/>
                <a:gd name="T8" fmla="*/ 397 w 511"/>
                <a:gd name="T9" fmla="*/ 56 h 453"/>
                <a:gd name="T10" fmla="*/ 397 w 511"/>
                <a:gd name="T11" fmla="*/ 0 h 453"/>
                <a:gd name="T12" fmla="*/ 227 w 511"/>
                <a:gd name="T13" fmla="*/ 0 h 453"/>
                <a:gd name="T14" fmla="*/ 227 w 511"/>
                <a:gd name="T15" fmla="*/ 113 h 453"/>
                <a:gd name="T16" fmla="*/ 114 w 511"/>
                <a:gd name="T17" fmla="*/ 113 h 453"/>
                <a:gd name="T18" fmla="*/ 114 w 511"/>
                <a:gd name="T19" fmla="*/ 226 h 453"/>
                <a:gd name="T20" fmla="*/ 0 w 511"/>
                <a:gd name="T21" fmla="*/ 226 h 453"/>
                <a:gd name="T22" fmla="*/ 0 w 511"/>
                <a:gd name="T23" fmla="*/ 283 h 453"/>
                <a:gd name="T24" fmla="*/ 114 w 511"/>
                <a:gd name="T25" fmla="*/ 283 h 453"/>
                <a:gd name="T26" fmla="*/ 114 w 511"/>
                <a:gd name="T27" fmla="*/ 397 h 453"/>
                <a:gd name="T28" fmla="*/ 171 w 511"/>
                <a:gd name="T29" fmla="*/ 397 h 453"/>
                <a:gd name="T30" fmla="*/ 171 w 511"/>
                <a:gd name="T31" fmla="*/ 453 h 453"/>
                <a:gd name="T32" fmla="*/ 284 w 511"/>
                <a:gd name="T33" fmla="*/ 453 h 453"/>
                <a:gd name="T34" fmla="*/ 284 w 511"/>
                <a:gd name="T35" fmla="*/ 397 h 453"/>
                <a:gd name="T36" fmla="*/ 341 w 511"/>
                <a:gd name="T37" fmla="*/ 397 h 453"/>
                <a:gd name="T38" fmla="*/ 341 w 511"/>
                <a:gd name="T39" fmla="*/ 283 h 453"/>
                <a:gd name="T40" fmla="*/ 454 w 511"/>
                <a:gd name="T41" fmla="*/ 283 h 453"/>
                <a:gd name="T42" fmla="*/ 454 w 511"/>
                <a:gd name="T43" fmla="*/ 340 h 453"/>
                <a:gd name="T44" fmla="*/ 511 w 511"/>
                <a:gd name="T45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453">
                  <a:moveTo>
                    <a:pt x="511" y="340"/>
                  </a:move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3" name="Freeform 929">
              <a:extLst>
                <a:ext uri="{FF2B5EF4-FFF2-40B4-BE49-F238E27FC236}">
                  <a16:creationId xmlns:a16="http://schemas.microsoft.com/office/drawing/2014/main" id="{2ED9A7D2-FD1A-4B10-9F9C-A353EEBFB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510" cy="1021"/>
            </a:xfrm>
            <a:custGeom>
              <a:avLst/>
              <a:gdLst>
                <a:gd name="T0" fmla="*/ 510 w 510"/>
                <a:gd name="T1" fmla="*/ 1021 h 1021"/>
                <a:gd name="T2" fmla="*/ 510 w 510"/>
                <a:gd name="T3" fmla="*/ 738 h 1021"/>
                <a:gd name="T4" fmla="*/ 397 w 510"/>
                <a:gd name="T5" fmla="*/ 738 h 1021"/>
                <a:gd name="T6" fmla="*/ 397 w 510"/>
                <a:gd name="T7" fmla="*/ 567 h 1021"/>
                <a:gd name="T8" fmla="*/ 454 w 510"/>
                <a:gd name="T9" fmla="*/ 567 h 1021"/>
                <a:gd name="T10" fmla="*/ 454 w 510"/>
                <a:gd name="T11" fmla="*/ 170 h 1021"/>
                <a:gd name="T12" fmla="*/ 397 w 510"/>
                <a:gd name="T13" fmla="*/ 170 h 1021"/>
                <a:gd name="T14" fmla="*/ 397 w 510"/>
                <a:gd name="T15" fmla="*/ 0 h 1021"/>
                <a:gd name="T16" fmla="*/ 283 w 510"/>
                <a:gd name="T17" fmla="*/ 0 h 1021"/>
                <a:gd name="T18" fmla="*/ 283 w 510"/>
                <a:gd name="T19" fmla="*/ 57 h 1021"/>
                <a:gd name="T20" fmla="*/ 170 w 510"/>
                <a:gd name="T21" fmla="*/ 57 h 1021"/>
                <a:gd name="T22" fmla="*/ 170 w 510"/>
                <a:gd name="T23" fmla="*/ 114 h 1021"/>
                <a:gd name="T24" fmla="*/ 113 w 510"/>
                <a:gd name="T25" fmla="*/ 114 h 1021"/>
                <a:gd name="T26" fmla="*/ 113 w 510"/>
                <a:gd name="T27" fmla="*/ 170 h 1021"/>
                <a:gd name="T28" fmla="*/ 57 w 510"/>
                <a:gd name="T29" fmla="*/ 170 h 1021"/>
                <a:gd name="T30" fmla="*/ 57 w 510"/>
                <a:gd name="T31" fmla="*/ 397 h 1021"/>
                <a:gd name="T32" fmla="*/ 0 w 510"/>
                <a:gd name="T33" fmla="*/ 397 h 1021"/>
                <a:gd name="T34" fmla="*/ 0 w 510"/>
                <a:gd name="T35" fmla="*/ 511 h 1021"/>
                <a:gd name="T36" fmla="*/ 57 w 510"/>
                <a:gd name="T37" fmla="*/ 511 h 1021"/>
                <a:gd name="T38" fmla="*/ 57 w 510"/>
                <a:gd name="T39" fmla="*/ 624 h 1021"/>
                <a:gd name="T40" fmla="*/ 227 w 510"/>
                <a:gd name="T41" fmla="*/ 624 h 1021"/>
                <a:gd name="T42" fmla="*/ 227 w 510"/>
                <a:gd name="T43" fmla="*/ 681 h 1021"/>
                <a:gd name="T44" fmla="*/ 283 w 510"/>
                <a:gd name="T45" fmla="*/ 681 h 1021"/>
                <a:gd name="T46" fmla="*/ 283 w 510"/>
                <a:gd name="T47" fmla="*/ 738 h 1021"/>
                <a:gd name="T48" fmla="*/ 227 w 510"/>
                <a:gd name="T49" fmla="*/ 738 h 1021"/>
                <a:gd name="T50" fmla="*/ 227 w 510"/>
                <a:gd name="T51" fmla="*/ 851 h 1021"/>
                <a:gd name="T52" fmla="*/ 170 w 510"/>
                <a:gd name="T53" fmla="*/ 851 h 1021"/>
                <a:gd name="T54" fmla="*/ 170 w 510"/>
                <a:gd name="T55" fmla="*/ 964 h 1021"/>
                <a:gd name="T56" fmla="*/ 227 w 510"/>
                <a:gd name="T57" fmla="*/ 964 h 1021"/>
                <a:gd name="T58" fmla="*/ 227 w 510"/>
                <a:gd name="T59" fmla="*/ 1021 h 1021"/>
                <a:gd name="T60" fmla="*/ 510 w 510"/>
                <a:gd name="T61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021">
                  <a:moveTo>
                    <a:pt x="510" y="1021"/>
                  </a:moveTo>
                  <a:lnTo>
                    <a:pt x="51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51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5" name="Freeform 931">
              <a:extLst>
                <a:ext uri="{FF2B5EF4-FFF2-40B4-BE49-F238E27FC236}">
                  <a16:creationId xmlns:a16="http://schemas.microsoft.com/office/drawing/2014/main" id="{875D03C3-2773-46E3-B70F-F0060CC00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400"/>
              <a:ext cx="1247" cy="1134"/>
            </a:xfrm>
            <a:custGeom>
              <a:avLst/>
              <a:gdLst>
                <a:gd name="T0" fmla="*/ 113 w 1247"/>
                <a:gd name="T1" fmla="*/ 57 h 1134"/>
                <a:gd name="T2" fmla="*/ 510 w 1247"/>
                <a:gd name="T3" fmla="*/ 57 h 1134"/>
                <a:gd name="T4" fmla="*/ 510 w 1247"/>
                <a:gd name="T5" fmla="*/ 0 h 1134"/>
                <a:gd name="T6" fmla="*/ 737 w 1247"/>
                <a:gd name="T7" fmla="*/ 0 h 1134"/>
                <a:gd name="T8" fmla="*/ 737 w 1247"/>
                <a:gd name="T9" fmla="*/ 227 h 1134"/>
                <a:gd name="T10" fmla="*/ 794 w 1247"/>
                <a:gd name="T11" fmla="*/ 227 h 1134"/>
                <a:gd name="T12" fmla="*/ 794 w 1247"/>
                <a:gd name="T13" fmla="*/ 454 h 1134"/>
                <a:gd name="T14" fmla="*/ 907 w 1247"/>
                <a:gd name="T15" fmla="*/ 454 h 1134"/>
                <a:gd name="T16" fmla="*/ 907 w 1247"/>
                <a:gd name="T17" fmla="*/ 624 h 1134"/>
                <a:gd name="T18" fmla="*/ 964 w 1247"/>
                <a:gd name="T19" fmla="*/ 624 h 1134"/>
                <a:gd name="T20" fmla="*/ 964 w 1247"/>
                <a:gd name="T21" fmla="*/ 681 h 1134"/>
                <a:gd name="T22" fmla="*/ 907 w 1247"/>
                <a:gd name="T23" fmla="*/ 681 h 1134"/>
                <a:gd name="T24" fmla="*/ 907 w 1247"/>
                <a:gd name="T25" fmla="*/ 794 h 1134"/>
                <a:gd name="T26" fmla="*/ 1247 w 1247"/>
                <a:gd name="T27" fmla="*/ 794 h 1134"/>
                <a:gd name="T28" fmla="*/ 1247 w 1247"/>
                <a:gd name="T29" fmla="*/ 908 h 1134"/>
                <a:gd name="T30" fmla="*/ 1134 w 1247"/>
                <a:gd name="T31" fmla="*/ 908 h 1134"/>
                <a:gd name="T32" fmla="*/ 1134 w 1247"/>
                <a:gd name="T33" fmla="*/ 1021 h 1134"/>
                <a:gd name="T34" fmla="*/ 1077 w 1247"/>
                <a:gd name="T35" fmla="*/ 1021 h 1134"/>
                <a:gd name="T36" fmla="*/ 1077 w 1247"/>
                <a:gd name="T37" fmla="*/ 1078 h 1134"/>
                <a:gd name="T38" fmla="*/ 964 w 1247"/>
                <a:gd name="T39" fmla="*/ 1078 h 1134"/>
                <a:gd name="T40" fmla="*/ 964 w 1247"/>
                <a:gd name="T41" fmla="*/ 1134 h 1134"/>
                <a:gd name="T42" fmla="*/ 567 w 1247"/>
                <a:gd name="T43" fmla="*/ 1134 h 1134"/>
                <a:gd name="T44" fmla="*/ 567 w 1247"/>
                <a:gd name="T45" fmla="*/ 1021 h 1134"/>
                <a:gd name="T46" fmla="*/ 453 w 1247"/>
                <a:gd name="T47" fmla="*/ 1021 h 1134"/>
                <a:gd name="T48" fmla="*/ 453 w 1247"/>
                <a:gd name="T49" fmla="*/ 1078 h 1134"/>
                <a:gd name="T50" fmla="*/ 340 w 1247"/>
                <a:gd name="T51" fmla="*/ 1078 h 1134"/>
                <a:gd name="T52" fmla="*/ 340 w 1247"/>
                <a:gd name="T53" fmla="*/ 1134 h 1134"/>
                <a:gd name="T54" fmla="*/ 283 w 1247"/>
                <a:gd name="T55" fmla="*/ 1134 h 1134"/>
                <a:gd name="T56" fmla="*/ 283 w 1247"/>
                <a:gd name="T57" fmla="*/ 1078 h 1134"/>
                <a:gd name="T58" fmla="*/ 113 w 1247"/>
                <a:gd name="T59" fmla="*/ 1078 h 1134"/>
                <a:gd name="T60" fmla="*/ 113 w 1247"/>
                <a:gd name="T61" fmla="*/ 908 h 1134"/>
                <a:gd name="T62" fmla="*/ 0 w 1247"/>
                <a:gd name="T63" fmla="*/ 908 h 1134"/>
                <a:gd name="T64" fmla="*/ 0 w 1247"/>
                <a:gd name="T65" fmla="*/ 737 h 1134"/>
                <a:gd name="T66" fmla="*/ 57 w 1247"/>
                <a:gd name="T67" fmla="*/ 737 h 1134"/>
                <a:gd name="T68" fmla="*/ 57 w 1247"/>
                <a:gd name="T69" fmla="*/ 340 h 1134"/>
                <a:gd name="T70" fmla="*/ 0 w 1247"/>
                <a:gd name="T71" fmla="*/ 340 h 1134"/>
                <a:gd name="T72" fmla="*/ 0 w 1247"/>
                <a:gd name="T73" fmla="*/ 170 h 1134"/>
                <a:gd name="T74" fmla="*/ 113 w 1247"/>
                <a:gd name="T75" fmla="*/ 170 h 1134"/>
                <a:gd name="T76" fmla="*/ 113 w 1247"/>
                <a:gd name="T77" fmla="*/ 5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47" h="1134">
                  <a:moveTo>
                    <a:pt x="113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1078"/>
                  </a:lnTo>
                  <a:lnTo>
                    <a:pt x="964" y="1078"/>
                  </a:lnTo>
                  <a:lnTo>
                    <a:pt x="964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8"/>
                  </a:lnTo>
                  <a:lnTo>
                    <a:pt x="113" y="1078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6" name="Freeform 932">
              <a:extLst>
                <a:ext uri="{FF2B5EF4-FFF2-40B4-BE49-F238E27FC236}">
                  <a16:creationId xmlns:a16="http://schemas.microsoft.com/office/drawing/2014/main" id="{C5744EA1-9003-45B8-8FFE-B67E75848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550"/>
              <a:ext cx="1191" cy="907"/>
            </a:xfrm>
            <a:custGeom>
              <a:avLst/>
              <a:gdLst>
                <a:gd name="T0" fmla="*/ 0 w 1191"/>
                <a:gd name="T1" fmla="*/ 623 h 907"/>
                <a:gd name="T2" fmla="*/ 57 w 1191"/>
                <a:gd name="T3" fmla="*/ 623 h 907"/>
                <a:gd name="T4" fmla="*/ 57 w 1191"/>
                <a:gd name="T5" fmla="*/ 510 h 907"/>
                <a:gd name="T6" fmla="*/ 113 w 1191"/>
                <a:gd name="T7" fmla="*/ 510 h 907"/>
                <a:gd name="T8" fmla="*/ 113 w 1191"/>
                <a:gd name="T9" fmla="*/ 397 h 907"/>
                <a:gd name="T10" fmla="*/ 170 w 1191"/>
                <a:gd name="T11" fmla="*/ 397 h 907"/>
                <a:gd name="T12" fmla="*/ 170 w 1191"/>
                <a:gd name="T13" fmla="*/ 340 h 907"/>
                <a:gd name="T14" fmla="*/ 340 w 1191"/>
                <a:gd name="T15" fmla="*/ 340 h 907"/>
                <a:gd name="T16" fmla="*/ 340 w 1191"/>
                <a:gd name="T17" fmla="*/ 227 h 907"/>
                <a:gd name="T18" fmla="*/ 397 w 1191"/>
                <a:gd name="T19" fmla="*/ 227 h 907"/>
                <a:gd name="T20" fmla="*/ 397 w 1191"/>
                <a:gd name="T21" fmla="*/ 170 h 907"/>
                <a:gd name="T22" fmla="*/ 454 w 1191"/>
                <a:gd name="T23" fmla="*/ 170 h 907"/>
                <a:gd name="T24" fmla="*/ 454 w 1191"/>
                <a:gd name="T25" fmla="*/ 56 h 907"/>
                <a:gd name="T26" fmla="*/ 624 w 1191"/>
                <a:gd name="T27" fmla="*/ 56 h 907"/>
                <a:gd name="T28" fmla="*/ 624 w 1191"/>
                <a:gd name="T29" fmla="*/ 0 h 907"/>
                <a:gd name="T30" fmla="*/ 737 w 1191"/>
                <a:gd name="T31" fmla="*/ 0 h 907"/>
                <a:gd name="T32" fmla="*/ 737 w 1191"/>
                <a:gd name="T33" fmla="*/ 113 h 907"/>
                <a:gd name="T34" fmla="*/ 794 w 1191"/>
                <a:gd name="T35" fmla="*/ 113 h 907"/>
                <a:gd name="T36" fmla="*/ 794 w 1191"/>
                <a:gd name="T37" fmla="*/ 170 h 907"/>
                <a:gd name="T38" fmla="*/ 850 w 1191"/>
                <a:gd name="T39" fmla="*/ 170 h 907"/>
                <a:gd name="T40" fmla="*/ 850 w 1191"/>
                <a:gd name="T41" fmla="*/ 340 h 907"/>
                <a:gd name="T42" fmla="*/ 964 w 1191"/>
                <a:gd name="T43" fmla="*/ 340 h 907"/>
                <a:gd name="T44" fmla="*/ 964 w 1191"/>
                <a:gd name="T45" fmla="*/ 397 h 907"/>
                <a:gd name="T46" fmla="*/ 1021 w 1191"/>
                <a:gd name="T47" fmla="*/ 397 h 907"/>
                <a:gd name="T48" fmla="*/ 1021 w 1191"/>
                <a:gd name="T49" fmla="*/ 510 h 907"/>
                <a:gd name="T50" fmla="*/ 1077 w 1191"/>
                <a:gd name="T51" fmla="*/ 510 h 907"/>
                <a:gd name="T52" fmla="*/ 1077 w 1191"/>
                <a:gd name="T53" fmla="*/ 567 h 907"/>
                <a:gd name="T54" fmla="*/ 1191 w 1191"/>
                <a:gd name="T55" fmla="*/ 567 h 907"/>
                <a:gd name="T56" fmla="*/ 1191 w 1191"/>
                <a:gd name="T57" fmla="*/ 737 h 907"/>
                <a:gd name="T58" fmla="*/ 1134 w 1191"/>
                <a:gd name="T59" fmla="*/ 737 h 907"/>
                <a:gd name="T60" fmla="*/ 1134 w 1191"/>
                <a:gd name="T61" fmla="*/ 794 h 907"/>
                <a:gd name="T62" fmla="*/ 624 w 1191"/>
                <a:gd name="T63" fmla="*/ 794 h 907"/>
                <a:gd name="T64" fmla="*/ 624 w 1191"/>
                <a:gd name="T65" fmla="*/ 850 h 907"/>
                <a:gd name="T66" fmla="*/ 340 w 1191"/>
                <a:gd name="T67" fmla="*/ 850 h 907"/>
                <a:gd name="T68" fmla="*/ 340 w 1191"/>
                <a:gd name="T69" fmla="*/ 907 h 907"/>
                <a:gd name="T70" fmla="*/ 0 w 1191"/>
                <a:gd name="T71" fmla="*/ 907 h 907"/>
                <a:gd name="T72" fmla="*/ 0 w 1191"/>
                <a:gd name="T73" fmla="*/ 62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1" h="907">
                  <a:moveTo>
                    <a:pt x="0" y="623"/>
                  </a:moveTo>
                  <a:lnTo>
                    <a:pt x="57" y="62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0" y="907"/>
                  </a:lnTo>
                  <a:lnTo>
                    <a:pt x="0" y="62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197" name="Freeform 933">
              <a:extLst>
                <a:ext uri="{FF2B5EF4-FFF2-40B4-BE49-F238E27FC236}">
                  <a16:creationId xmlns:a16="http://schemas.microsoft.com/office/drawing/2014/main" id="{07E95160-0C08-4866-86DB-633B00C2D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380"/>
              <a:ext cx="851" cy="567"/>
            </a:xfrm>
            <a:custGeom>
              <a:avLst/>
              <a:gdLst>
                <a:gd name="T0" fmla="*/ 0 w 851"/>
                <a:gd name="T1" fmla="*/ 283 h 567"/>
                <a:gd name="T2" fmla="*/ 0 w 851"/>
                <a:gd name="T3" fmla="*/ 56 h 567"/>
                <a:gd name="T4" fmla="*/ 113 w 851"/>
                <a:gd name="T5" fmla="*/ 56 h 567"/>
                <a:gd name="T6" fmla="*/ 113 w 851"/>
                <a:gd name="T7" fmla="*/ 0 h 567"/>
                <a:gd name="T8" fmla="*/ 454 w 851"/>
                <a:gd name="T9" fmla="*/ 0 h 567"/>
                <a:gd name="T10" fmla="*/ 454 w 851"/>
                <a:gd name="T11" fmla="*/ 56 h 567"/>
                <a:gd name="T12" fmla="*/ 567 w 851"/>
                <a:gd name="T13" fmla="*/ 56 h 567"/>
                <a:gd name="T14" fmla="*/ 567 w 851"/>
                <a:gd name="T15" fmla="*/ 113 h 567"/>
                <a:gd name="T16" fmla="*/ 737 w 851"/>
                <a:gd name="T17" fmla="*/ 113 h 567"/>
                <a:gd name="T18" fmla="*/ 737 w 851"/>
                <a:gd name="T19" fmla="*/ 170 h 567"/>
                <a:gd name="T20" fmla="*/ 851 w 851"/>
                <a:gd name="T21" fmla="*/ 170 h 567"/>
                <a:gd name="T22" fmla="*/ 851 w 851"/>
                <a:gd name="T23" fmla="*/ 567 h 567"/>
                <a:gd name="T24" fmla="*/ 680 w 851"/>
                <a:gd name="T25" fmla="*/ 567 h 567"/>
                <a:gd name="T26" fmla="*/ 680 w 851"/>
                <a:gd name="T27" fmla="*/ 510 h 567"/>
                <a:gd name="T28" fmla="*/ 624 w 851"/>
                <a:gd name="T29" fmla="*/ 510 h 567"/>
                <a:gd name="T30" fmla="*/ 624 w 851"/>
                <a:gd name="T31" fmla="*/ 453 h 567"/>
                <a:gd name="T32" fmla="*/ 567 w 851"/>
                <a:gd name="T33" fmla="*/ 453 h 567"/>
                <a:gd name="T34" fmla="*/ 567 w 851"/>
                <a:gd name="T35" fmla="*/ 340 h 567"/>
                <a:gd name="T36" fmla="*/ 397 w 851"/>
                <a:gd name="T37" fmla="*/ 340 h 567"/>
                <a:gd name="T38" fmla="*/ 397 w 851"/>
                <a:gd name="T39" fmla="*/ 397 h 567"/>
                <a:gd name="T40" fmla="*/ 227 w 851"/>
                <a:gd name="T41" fmla="*/ 397 h 567"/>
                <a:gd name="T42" fmla="*/ 227 w 851"/>
                <a:gd name="T43" fmla="*/ 510 h 567"/>
                <a:gd name="T44" fmla="*/ 113 w 851"/>
                <a:gd name="T45" fmla="*/ 510 h 567"/>
                <a:gd name="T46" fmla="*/ 113 w 851"/>
                <a:gd name="T47" fmla="*/ 340 h 567"/>
                <a:gd name="T48" fmla="*/ 57 w 851"/>
                <a:gd name="T49" fmla="*/ 340 h 567"/>
                <a:gd name="T50" fmla="*/ 57 w 851"/>
                <a:gd name="T51" fmla="*/ 283 h 567"/>
                <a:gd name="T52" fmla="*/ 0 w 851"/>
                <a:gd name="T5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1" h="567">
                  <a:moveTo>
                    <a:pt x="0" y="283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1" y="170"/>
                  </a:lnTo>
                  <a:lnTo>
                    <a:pt x="851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2" name="Freeform 938">
              <a:extLst>
                <a:ext uri="{FF2B5EF4-FFF2-40B4-BE49-F238E27FC236}">
                  <a16:creationId xmlns:a16="http://schemas.microsoft.com/office/drawing/2014/main" id="{C3F28F7D-05C9-4B9F-84D4-5812FDA35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704"/>
              <a:ext cx="737" cy="397"/>
            </a:xfrm>
            <a:custGeom>
              <a:avLst/>
              <a:gdLst>
                <a:gd name="T0" fmla="*/ 170 w 737"/>
                <a:gd name="T1" fmla="*/ 397 h 397"/>
                <a:gd name="T2" fmla="*/ 170 w 737"/>
                <a:gd name="T3" fmla="*/ 284 h 397"/>
                <a:gd name="T4" fmla="*/ 113 w 737"/>
                <a:gd name="T5" fmla="*/ 284 h 397"/>
                <a:gd name="T6" fmla="*/ 113 w 737"/>
                <a:gd name="T7" fmla="*/ 171 h 397"/>
                <a:gd name="T8" fmla="*/ 57 w 737"/>
                <a:gd name="T9" fmla="*/ 171 h 397"/>
                <a:gd name="T10" fmla="*/ 57 w 737"/>
                <a:gd name="T11" fmla="*/ 114 h 397"/>
                <a:gd name="T12" fmla="*/ 0 w 737"/>
                <a:gd name="T13" fmla="*/ 114 h 397"/>
                <a:gd name="T14" fmla="*/ 0 w 737"/>
                <a:gd name="T15" fmla="*/ 57 h 397"/>
                <a:gd name="T16" fmla="*/ 113 w 737"/>
                <a:gd name="T17" fmla="*/ 57 h 397"/>
                <a:gd name="T18" fmla="*/ 113 w 737"/>
                <a:gd name="T19" fmla="*/ 0 h 397"/>
                <a:gd name="T20" fmla="*/ 340 w 737"/>
                <a:gd name="T21" fmla="*/ 0 h 397"/>
                <a:gd name="T22" fmla="*/ 340 w 737"/>
                <a:gd name="T23" fmla="*/ 57 h 397"/>
                <a:gd name="T24" fmla="*/ 397 w 737"/>
                <a:gd name="T25" fmla="*/ 57 h 397"/>
                <a:gd name="T26" fmla="*/ 397 w 737"/>
                <a:gd name="T27" fmla="*/ 114 h 397"/>
                <a:gd name="T28" fmla="*/ 454 w 737"/>
                <a:gd name="T29" fmla="*/ 114 h 397"/>
                <a:gd name="T30" fmla="*/ 454 w 737"/>
                <a:gd name="T31" fmla="*/ 171 h 397"/>
                <a:gd name="T32" fmla="*/ 510 w 737"/>
                <a:gd name="T33" fmla="*/ 171 h 397"/>
                <a:gd name="T34" fmla="*/ 510 w 737"/>
                <a:gd name="T35" fmla="*/ 114 h 397"/>
                <a:gd name="T36" fmla="*/ 624 w 737"/>
                <a:gd name="T37" fmla="*/ 114 h 397"/>
                <a:gd name="T38" fmla="*/ 624 w 737"/>
                <a:gd name="T39" fmla="*/ 57 h 397"/>
                <a:gd name="T40" fmla="*/ 737 w 737"/>
                <a:gd name="T41" fmla="*/ 57 h 397"/>
                <a:gd name="T42" fmla="*/ 737 w 737"/>
                <a:gd name="T43" fmla="*/ 171 h 397"/>
                <a:gd name="T44" fmla="*/ 680 w 737"/>
                <a:gd name="T45" fmla="*/ 171 h 397"/>
                <a:gd name="T46" fmla="*/ 680 w 737"/>
                <a:gd name="T47" fmla="*/ 284 h 397"/>
                <a:gd name="T48" fmla="*/ 510 w 737"/>
                <a:gd name="T49" fmla="*/ 284 h 397"/>
                <a:gd name="T50" fmla="*/ 510 w 737"/>
                <a:gd name="T51" fmla="*/ 341 h 397"/>
                <a:gd name="T52" fmla="*/ 284 w 737"/>
                <a:gd name="T53" fmla="*/ 341 h 397"/>
                <a:gd name="T54" fmla="*/ 284 w 737"/>
                <a:gd name="T55" fmla="*/ 397 h 397"/>
                <a:gd name="T56" fmla="*/ 170 w 737"/>
                <a:gd name="T5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397">
                  <a:moveTo>
                    <a:pt x="170" y="397"/>
                  </a:moveTo>
                  <a:lnTo>
                    <a:pt x="170" y="284"/>
                  </a:lnTo>
                  <a:lnTo>
                    <a:pt x="113" y="284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4" name="Freeform 940">
              <a:extLst>
                <a:ext uri="{FF2B5EF4-FFF2-40B4-BE49-F238E27FC236}">
                  <a16:creationId xmlns:a16="http://schemas.microsoft.com/office/drawing/2014/main" id="{6384CA4F-CADD-4595-98C6-8ACA006EE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024"/>
              <a:ext cx="1190" cy="907"/>
            </a:xfrm>
            <a:custGeom>
              <a:avLst/>
              <a:gdLst>
                <a:gd name="T0" fmla="*/ 453 w 1190"/>
                <a:gd name="T1" fmla="*/ 170 h 907"/>
                <a:gd name="T2" fmla="*/ 623 w 1190"/>
                <a:gd name="T3" fmla="*/ 170 h 907"/>
                <a:gd name="T4" fmla="*/ 623 w 1190"/>
                <a:gd name="T5" fmla="*/ 227 h 907"/>
                <a:gd name="T6" fmla="*/ 680 w 1190"/>
                <a:gd name="T7" fmla="*/ 227 h 907"/>
                <a:gd name="T8" fmla="*/ 680 w 1190"/>
                <a:gd name="T9" fmla="*/ 170 h 907"/>
                <a:gd name="T10" fmla="*/ 964 w 1190"/>
                <a:gd name="T11" fmla="*/ 170 h 907"/>
                <a:gd name="T12" fmla="*/ 1020 w 1190"/>
                <a:gd name="T13" fmla="*/ 170 h 907"/>
                <a:gd name="T14" fmla="*/ 1020 w 1190"/>
                <a:gd name="T15" fmla="*/ 0 h 907"/>
                <a:gd name="T16" fmla="*/ 1077 w 1190"/>
                <a:gd name="T17" fmla="*/ 0 h 907"/>
                <a:gd name="T18" fmla="*/ 1077 w 1190"/>
                <a:gd name="T19" fmla="*/ 57 h 907"/>
                <a:gd name="T20" fmla="*/ 1134 w 1190"/>
                <a:gd name="T21" fmla="*/ 57 h 907"/>
                <a:gd name="T22" fmla="*/ 1190 w 1190"/>
                <a:gd name="T23" fmla="*/ 57 h 907"/>
                <a:gd name="T24" fmla="*/ 1190 w 1190"/>
                <a:gd name="T25" fmla="*/ 340 h 907"/>
                <a:gd name="T26" fmla="*/ 1134 w 1190"/>
                <a:gd name="T27" fmla="*/ 340 h 907"/>
                <a:gd name="T28" fmla="*/ 1134 w 1190"/>
                <a:gd name="T29" fmla="*/ 397 h 907"/>
                <a:gd name="T30" fmla="*/ 1190 w 1190"/>
                <a:gd name="T31" fmla="*/ 397 h 907"/>
                <a:gd name="T32" fmla="*/ 1190 w 1190"/>
                <a:gd name="T33" fmla="*/ 567 h 907"/>
                <a:gd name="T34" fmla="*/ 1134 w 1190"/>
                <a:gd name="T35" fmla="*/ 567 h 907"/>
                <a:gd name="T36" fmla="*/ 1134 w 1190"/>
                <a:gd name="T37" fmla="*/ 624 h 907"/>
                <a:gd name="T38" fmla="*/ 1190 w 1190"/>
                <a:gd name="T39" fmla="*/ 624 h 907"/>
                <a:gd name="T40" fmla="*/ 1190 w 1190"/>
                <a:gd name="T41" fmla="*/ 907 h 907"/>
                <a:gd name="T42" fmla="*/ 793 w 1190"/>
                <a:gd name="T43" fmla="*/ 907 h 907"/>
                <a:gd name="T44" fmla="*/ 793 w 1190"/>
                <a:gd name="T45" fmla="*/ 851 h 907"/>
                <a:gd name="T46" fmla="*/ 850 w 1190"/>
                <a:gd name="T47" fmla="*/ 851 h 907"/>
                <a:gd name="T48" fmla="*/ 850 w 1190"/>
                <a:gd name="T49" fmla="*/ 737 h 907"/>
                <a:gd name="T50" fmla="*/ 737 w 1190"/>
                <a:gd name="T51" fmla="*/ 737 h 907"/>
                <a:gd name="T52" fmla="*/ 737 w 1190"/>
                <a:gd name="T53" fmla="*/ 794 h 907"/>
                <a:gd name="T54" fmla="*/ 623 w 1190"/>
                <a:gd name="T55" fmla="*/ 794 h 907"/>
                <a:gd name="T56" fmla="*/ 623 w 1190"/>
                <a:gd name="T57" fmla="*/ 851 h 907"/>
                <a:gd name="T58" fmla="*/ 567 w 1190"/>
                <a:gd name="T59" fmla="*/ 851 h 907"/>
                <a:gd name="T60" fmla="*/ 567 w 1190"/>
                <a:gd name="T61" fmla="*/ 794 h 907"/>
                <a:gd name="T62" fmla="*/ 510 w 1190"/>
                <a:gd name="T63" fmla="*/ 794 h 907"/>
                <a:gd name="T64" fmla="*/ 510 w 1190"/>
                <a:gd name="T65" fmla="*/ 737 h 907"/>
                <a:gd name="T66" fmla="*/ 453 w 1190"/>
                <a:gd name="T67" fmla="*/ 737 h 907"/>
                <a:gd name="T68" fmla="*/ 453 w 1190"/>
                <a:gd name="T69" fmla="*/ 680 h 907"/>
                <a:gd name="T70" fmla="*/ 226 w 1190"/>
                <a:gd name="T71" fmla="*/ 680 h 907"/>
                <a:gd name="T72" fmla="*/ 226 w 1190"/>
                <a:gd name="T73" fmla="*/ 737 h 907"/>
                <a:gd name="T74" fmla="*/ 113 w 1190"/>
                <a:gd name="T75" fmla="*/ 737 h 907"/>
                <a:gd name="T76" fmla="*/ 113 w 1190"/>
                <a:gd name="T77" fmla="*/ 680 h 907"/>
                <a:gd name="T78" fmla="*/ 0 w 1190"/>
                <a:gd name="T79" fmla="*/ 680 h 907"/>
                <a:gd name="T80" fmla="*/ 0 w 1190"/>
                <a:gd name="T81" fmla="*/ 567 h 907"/>
                <a:gd name="T82" fmla="*/ 113 w 1190"/>
                <a:gd name="T83" fmla="*/ 567 h 907"/>
                <a:gd name="T84" fmla="*/ 113 w 1190"/>
                <a:gd name="T85" fmla="*/ 510 h 907"/>
                <a:gd name="T86" fmla="*/ 170 w 1190"/>
                <a:gd name="T87" fmla="*/ 510 h 907"/>
                <a:gd name="T88" fmla="*/ 170 w 1190"/>
                <a:gd name="T89" fmla="*/ 454 h 907"/>
                <a:gd name="T90" fmla="*/ 283 w 1190"/>
                <a:gd name="T91" fmla="*/ 454 h 907"/>
                <a:gd name="T92" fmla="*/ 283 w 1190"/>
                <a:gd name="T93" fmla="*/ 397 h 907"/>
                <a:gd name="T94" fmla="*/ 340 w 1190"/>
                <a:gd name="T95" fmla="*/ 397 h 907"/>
                <a:gd name="T96" fmla="*/ 340 w 1190"/>
                <a:gd name="T97" fmla="*/ 284 h 907"/>
                <a:gd name="T98" fmla="*/ 453 w 1190"/>
                <a:gd name="T99" fmla="*/ 284 h 907"/>
                <a:gd name="T100" fmla="*/ 453 w 1190"/>
                <a:gd name="T101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07">
                  <a:moveTo>
                    <a:pt x="453" y="170"/>
                  </a:move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90" y="57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850" y="851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6" name="Freeform 942">
              <a:extLst>
                <a:ext uri="{FF2B5EF4-FFF2-40B4-BE49-F238E27FC236}">
                  <a16:creationId xmlns:a16="http://schemas.microsoft.com/office/drawing/2014/main" id="{15A8F52E-4808-4AAA-9188-D7F1FC61A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14"/>
              <a:ext cx="1077" cy="737"/>
            </a:xfrm>
            <a:custGeom>
              <a:avLst/>
              <a:gdLst>
                <a:gd name="T0" fmla="*/ 0 w 1077"/>
                <a:gd name="T1" fmla="*/ 56 h 737"/>
                <a:gd name="T2" fmla="*/ 113 w 1077"/>
                <a:gd name="T3" fmla="*/ 56 h 737"/>
                <a:gd name="T4" fmla="*/ 113 w 1077"/>
                <a:gd name="T5" fmla="*/ 0 h 737"/>
                <a:gd name="T6" fmla="*/ 397 w 1077"/>
                <a:gd name="T7" fmla="*/ 0 h 737"/>
                <a:gd name="T8" fmla="*/ 397 w 1077"/>
                <a:gd name="T9" fmla="*/ 56 h 737"/>
                <a:gd name="T10" fmla="*/ 510 w 1077"/>
                <a:gd name="T11" fmla="*/ 56 h 737"/>
                <a:gd name="T12" fmla="*/ 510 w 1077"/>
                <a:gd name="T13" fmla="*/ 113 h 737"/>
                <a:gd name="T14" fmla="*/ 624 w 1077"/>
                <a:gd name="T15" fmla="*/ 113 h 737"/>
                <a:gd name="T16" fmla="*/ 624 w 1077"/>
                <a:gd name="T17" fmla="*/ 170 h 737"/>
                <a:gd name="T18" fmla="*/ 680 w 1077"/>
                <a:gd name="T19" fmla="*/ 170 h 737"/>
                <a:gd name="T20" fmla="*/ 680 w 1077"/>
                <a:gd name="T21" fmla="*/ 226 h 737"/>
                <a:gd name="T22" fmla="*/ 794 w 1077"/>
                <a:gd name="T23" fmla="*/ 226 h 737"/>
                <a:gd name="T24" fmla="*/ 794 w 1077"/>
                <a:gd name="T25" fmla="*/ 170 h 737"/>
                <a:gd name="T26" fmla="*/ 850 w 1077"/>
                <a:gd name="T27" fmla="*/ 170 h 737"/>
                <a:gd name="T28" fmla="*/ 850 w 1077"/>
                <a:gd name="T29" fmla="*/ 226 h 737"/>
                <a:gd name="T30" fmla="*/ 907 w 1077"/>
                <a:gd name="T31" fmla="*/ 226 h 737"/>
                <a:gd name="T32" fmla="*/ 907 w 1077"/>
                <a:gd name="T33" fmla="*/ 283 h 737"/>
                <a:gd name="T34" fmla="*/ 1021 w 1077"/>
                <a:gd name="T35" fmla="*/ 283 h 737"/>
                <a:gd name="T36" fmla="*/ 1021 w 1077"/>
                <a:gd name="T37" fmla="*/ 453 h 737"/>
                <a:gd name="T38" fmla="*/ 1077 w 1077"/>
                <a:gd name="T39" fmla="*/ 453 h 737"/>
                <a:gd name="T40" fmla="*/ 1077 w 1077"/>
                <a:gd name="T41" fmla="*/ 680 h 737"/>
                <a:gd name="T42" fmla="*/ 737 w 1077"/>
                <a:gd name="T43" fmla="*/ 680 h 737"/>
                <a:gd name="T44" fmla="*/ 737 w 1077"/>
                <a:gd name="T45" fmla="*/ 737 h 737"/>
                <a:gd name="T46" fmla="*/ 680 w 1077"/>
                <a:gd name="T47" fmla="*/ 737 h 737"/>
                <a:gd name="T48" fmla="*/ 680 w 1077"/>
                <a:gd name="T49" fmla="*/ 680 h 737"/>
                <a:gd name="T50" fmla="*/ 170 w 1077"/>
                <a:gd name="T51" fmla="*/ 680 h 737"/>
                <a:gd name="T52" fmla="*/ 170 w 1077"/>
                <a:gd name="T53" fmla="*/ 567 h 737"/>
                <a:gd name="T54" fmla="*/ 227 w 1077"/>
                <a:gd name="T55" fmla="*/ 567 h 737"/>
                <a:gd name="T56" fmla="*/ 227 w 1077"/>
                <a:gd name="T57" fmla="*/ 510 h 737"/>
                <a:gd name="T58" fmla="*/ 170 w 1077"/>
                <a:gd name="T59" fmla="*/ 510 h 737"/>
                <a:gd name="T60" fmla="*/ 170 w 1077"/>
                <a:gd name="T61" fmla="*/ 340 h 737"/>
                <a:gd name="T62" fmla="*/ 57 w 1077"/>
                <a:gd name="T63" fmla="*/ 340 h 737"/>
                <a:gd name="T64" fmla="*/ 57 w 1077"/>
                <a:gd name="T65" fmla="*/ 113 h 737"/>
                <a:gd name="T66" fmla="*/ 0 w 1077"/>
                <a:gd name="T67" fmla="*/ 113 h 737"/>
                <a:gd name="T68" fmla="*/ 0 w 1077"/>
                <a:gd name="T69" fmla="*/ 5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737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1021" y="283"/>
                  </a:lnTo>
                  <a:lnTo>
                    <a:pt x="1021" y="453"/>
                  </a:lnTo>
                  <a:lnTo>
                    <a:pt x="1077" y="453"/>
                  </a:lnTo>
                  <a:lnTo>
                    <a:pt x="107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7" name="Freeform 943">
              <a:extLst>
                <a:ext uri="{FF2B5EF4-FFF2-40B4-BE49-F238E27FC236}">
                  <a16:creationId xmlns:a16="http://schemas.microsoft.com/office/drawing/2014/main" id="{D7C9B4E3-6016-4ECC-8C7A-8633F6C75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663"/>
              <a:ext cx="1304" cy="1418"/>
            </a:xfrm>
            <a:custGeom>
              <a:avLst/>
              <a:gdLst>
                <a:gd name="T0" fmla="*/ 1021 w 1304"/>
                <a:gd name="T1" fmla="*/ 0 h 1418"/>
                <a:gd name="T2" fmla="*/ 1077 w 1304"/>
                <a:gd name="T3" fmla="*/ 0 h 1418"/>
                <a:gd name="T4" fmla="*/ 1077 w 1304"/>
                <a:gd name="T5" fmla="*/ 57 h 1418"/>
                <a:gd name="T6" fmla="*/ 1191 w 1304"/>
                <a:gd name="T7" fmla="*/ 57 h 1418"/>
                <a:gd name="T8" fmla="*/ 1191 w 1304"/>
                <a:gd name="T9" fmla="*/ 114 h 1418"/>
                <a:gd name="T10" fmla="*/ 1247 w 1304"/>
                <a:gd name="T11" fmla="*/ 114 h 1418"/>
                <a:gd name="T12" fmla="*/ 1247 w 1304"/>
                <a:gd name="T13" fmla="*/ 510 h 1418"/>
                <a:gd name="T14" fmla="*/ 1304 w 1304"/>
                <a:gd name="T15" fmla="*/ 510 h 1418"/>
                <a:gd name="T16" fmla="*/ 1304 w 1304"/>
                <a:gd name="T17" fmla="*/ 737 h 1418"/>
                <a:gd name="T18" fmla="*/ 1247 w 1304"/>
                <a:gd name="T19" fmla="*/ 737 h 1418"/>
                <a:gd name="T20" fmla="*/ 1247 w 1304"/>
                <a:gd name="T21" fmla="*/ 1134 h 1418"/>
                <a:gd name="T22" fmla="*/ 1191 w 1304"/>
                <a:gd name="T23" fmla="*/ 1134 h 1418"/>
                <a:gd name="T24" fmla="*/ 1191 w 1304"/>
                <a:gd name="T25" fmla="*/ 1304 h 1418"/>
                <a:gd name="T26" fmla="*/ 1247 w 1304"/>
                <a:gd name="T27" fmla="*/ 1304 h 1418"/>
                <a:gd name="T28" fmla="*/ 1247 w 1304"/>
                <a:gd name="T29" fmla="*/ 1418 h 1418"/>
                <a:gd name="T30" fmla="*/ 1134 w 1304"/>
                <a:gd name="T31" fmla="*/ 1418 h 1418"/>
                <a:gd name="T32" fmla="*/ 1134 w 1304"/>
                <a:gd name="T33" fmla="*/ 1361 h 1418"/>
                <a:gd name="T34" fmla="*/ 1077 w 1304"/>
                <a:gd name="T35" fmla="*/ 1361 h 1418"/>
                <a:gd name="T36" fmla="*/ 1077 w 1304"/>
                <a:gd name="T37" fmla="*/ 1304 h 1418"/>
                <a:gd name="T38" fmla="*/ 1021 w 1304"/>
                <a:gd name="T39" fmla="*/ 1304 h 1418"/>
                <a:gd name="T40" fmla="*/ 1021 w 1304"/>
                <a:gd name="T41" fmla="*/ 1134 h 1418"/>
                <a:gd name="T42" fmla="*/ 907 w 1304"/>
                <a:gd name="T43" fmla="*/ 1134 h 1418"/>
                <a:gd name="T44" fmla="*/ 907 w 1304"/>
                <a:gd name="T45" fmla="*/ 1077 h 1418"/>
                <a:gd name="T46" fmla="*/ 850 w 1304"/>
                <a:gd name="T47" fmla="*/ 1077 h 1418"/>
                <a:gd name="T48" fmla="*/ 850 w 1304"/>
                <a:gd name="T49" fmla="*/ 1021 h 1418"/>
                <a:gd name="T50" fmla="*/ 794 w 1304"/>
                <a:gd name="T51" fmla="*/ 1021 h 1418"/>
                <a:gd name="T52" fmla="*/ 794 w 1304"/>
                <a:gd name="T53" fmla="*/ 1077 h 1418"/>
                <a:gd name="T54" fmla="*/ 680 w 1304"/>
                <a:gd name="T55" fmla="*/ 1077 h 1418"/>
                <a:gd name="T56" fmla="*/ 680 w 1304"/>
                <a:gd name="T57" fmla="*/ 1021 h 1418"/>
                <a:gd name="T58" fmla="*/ 624 w 1304"/>
                <a:gd name="T59" fmla="*/ 1021 h 1418"/>
                <a:gd name="T60" fmla="*/ 624 w 1304"/>
                <a:gd name="T61" fmla="*/ 964 h 1418"/>
                <a:gd name="T62" fmla="*/ 510 w 1304"/>
                <a:gd name="T63" fmla="*/ 964 h 1418"/>
                <a:gd name="T64" fmla="*/ 510 w 1304"/>
                <a:gd name="T65" fmla="*/ 907 h 1418"/>
                <a:gd name="T66" fmla="*/ 397 w 1304"/>
                <a:gd name="T67" fmla="*/ 907 h 1418"/>
                <a:gd name="T68" fmla="*/ 397 w 1304"/>
                <a:gd name="T69" fmla="*/ 851 h 1418"/>
                <a:gd name="T70" fmla="*/ 113 w 1304"/>
                <a:gd name="T71" fmla="*/ 851 h 1418"/>
                <a:gd name="T72" fmla="*/ 113 w 1304"/>
                <a:gd name="T73" fmla="*/ 907 h 1418"/>
                <a:gd name="T74" fmla="*/ 0 w 1304"/>
                <a:gd name="T75" fmla="*/ 907 h 1418"/>
                <a:gd name="T76" fmla="*/ 0 w 1304"/>
                <a:gd name="T77" fmla="*/ 737 h 1418"/>
                <a:gd name="T78" fmla="*/ 57 w 1304"/>
                <a:gd name="T79" fmla="*/ 737 h 1418"/>
                <a:gd name="T80" fmla="*/ 57 w 1304"/>
                <a:gd name="T81" fmla="*/ 681 h 1418"/>
                <a:gd name="T82" fmla="*/ 567 w 1304"/>
                <a:gd name="T83" fmla="*/ 681 h 1418"/>
                <a:gd name="T84" fmla="*/ 567 w 1304"/>
                <a:gd name="T85" fmla="*/ 624 h 1418"/>
                <a:gd name="T86" fmla="*/ 624 w 1304"/>
                <a:gd name="T87" fmla="*/ 624 h 1418"/>
                <a:gd name="T88" fmla="*/ 624 w 1304"/>
                <a:gd name="T89" fmla="*/ 454 h 1418"/>
                <a:gd name="T90" fmla="*/ 510 w 1304"/>
                <a:gd name="T91" fmla="*/ 454 h 1418"/>
                <a:gd name="T92" fmla="*/ 510 w 1304"/>
                <a:gd name="T93" fmla="*/ 397 h 1418"/>
                <a:gd name="T94" fmla="*/ 454 w 1304"/>
                <a:gd name="T95" fmla="*/ 397 h 1418"/>
                <a:gd name="T96" fmla="*/ 454 w 1304"/>
                <a:gd name="T97" fmla="*/ 284 h 1418"/>
                <a:gd name="T98" fmla="*/ 397 w 1304"/>
                <a:gd name="T99" fmla="*/ 284 h 1418"/>
                <a:gd name="T100" fmla="*/ 397 w 1304"/>
                <a:gd name="T101" fmla="*/ 114 h 1418"/>
                <a:gd name="T102" fmla="*/ 567 w 1304"/>
                <a:gd name="T103" fmla="*/ 114 h 1418"/>
                <a:gd name="T104" fmla="*/ 567 w 1304"/>
                <a:gd name="T105" fmla="*/ 57 h 1418"/>
                <a:gd name="T106" fmla="*/ 737 w 1304"/>
                <a:gd name="T107" fmla="*/ 57 h 1418"/>
                <a:gd name="T108" fmla="*/ 737 w 1304"/>
                <a:gd name="T109" fmla="*/ 170 h 1418"/>
                <a:gd name="T110" fmla="*/ 794 w 1304"/>
                <a:gd name="T111" fmla="*/ 170 h 1418"/>
                <a:gd name="T112" fmla="*/ 794 w 1304"/>
                <a:gd name="T113" fmla="*/ 227 h 1418"/>
                <a:gd name="T114" fmla="*/ 850 w 1304"/>
                <a:gd name="T115" fmla="*/ 227 h 1418"/>
                <a:gd name="T116" fmla="*/ 850 w 1304"/>
                <a:gd name="T117" fmla="*/ 284 h 1418"/>
                <a:gd name="T118" fmla="*/ 1021 w 1304"/>
                <a:gd name="T119" fmla="*/ 284 h 1418"/>
                <a:gd name="T120" fmla="*/ 1021 w 1304"/>
                <a:gd name="T121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4" h="1418">
                  <a:moveTo>
                    <a:pt x="1021" y="0"/>
                  </a:moveTo>
                  <a:lnTo>
                    <a:pt x="1077" y="0"/>
                  </a:lnTo>
                  <a:lnTo>
                    <a:pt x="1077" y="57"/>
                  </a:lnTo>
                  <a:lnTo>
                    <a:pt x="1191" y="57"/>
                  </a:lnTo>
                  <a:lnTo>
                    <a:pt x="1191" y="114"/>
                  </a:lnTo>
                  <a:lnTo>
                    <a:pt x="1247" y="114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737"/>
                  </a:lnTo>
                  <a:lnTo>
                    <a:pt x="1247" y="737"/>
                  </a:lnTo>
                  <a:lnTo>
                    <a:pt x="1247" y="1134"/>
                  </a:lnTo>
                  <a:lnTo>
                    <a:pt x="1191" y="1134"/>
                  </a:lnTo>
                  <a:lnTo>
                    <a:pt x="1191" y="1304"/>
                  </a:lnTo>
                  <a:lnTo>
                    <a:pt x="1247" y="1304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397" y="907"/>
                  </a:lnTo>
                  <a:lnTo>
                    <a:pt x="397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284"/>
                  </a:lnTo>
                  <a:lnTo>
                    <a:pt x="1021" y="284"/>
                  </a:lnTo>
                  <a:lnTo>
                    <a:pt x="102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8" name="Freeform 944">
              <a:extLst>
                <a:ext uri="{FF2B5EF4-FFF2-40B4-BE49-F238E27FC236}">
                  <a16:creationId xmlns:a16="http://schemas.microsoft.com/office/drawing/2014/main" id="{A26D53C3-3B90-43E7-AE44-DD851B8DC9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510"/>
            </a:xfrm>
            <a:custGeom>
              <a:avLst/>
              <a:gdLst>
                <a:gd name="T0" fmla="*/ 0 w 567"/>
                <a:gd name="T1" fmla="*/ 226 h 510"/>
                <a:gd name="T2" fmla="*/ 114 w 567"/>
                <a:gd name="T3" fmla="*/ 226 h 510"/>
                <a:gd name="T4" fmla="*/ 114 w 567"/>
                <a:gd name="T5" fmla="*/ 170 h 510"/>
                <a:gd name="T6" fmla="*/ 341 w 567"/>
                <a:gd name="T7" fmla="*/ 170 h 510"/>
                <a:gd name="T8" fmla="*/ 341 w 567"/>
                <a:gd name="T9" fmla="*/ 0 h 510"/>
                <a:gd name="T10" fmla="*/ 454 w 567"/>
                <a:gd name="T11" fmla="*/ 0 h 510"/>
                <a:gd name="T12" fmla="*/ 454 w 567"/>
                <a:gd name="T13" fmla="*/ 56 h 510"/>
                <a:gd name="T14" fmla="*/ 511 w 567"/>
                <a:gd name="T15" fmla="*/ 56 h 510"/>
                <a:gd name="T16" fmla="*/ 511 w 567"/>
                <a:gd name="T17" fmla="*/ 283 h 510"/>
                <a:gd name="T18" fmla="*/ 567 w 567"/>
                <a:gd name="T19" fmla="*/ 283 h 510"/>
                <a:gd name="T20" fmla="*/ 567 w 567"/>
                <a:gd name="T21" fmla="*/ 396 h 510"/>
                <a:gd name="T22" fmla="*/ 511 w 567"/>
                <a:gd name="T23" fmla="*/ 396 h 510"/>
                <a:gd name="T24" fmla="*/ 511 w 567"/>
                <a:gd name="T25" fmla="*/ 453 h 510"/>
                <a:gd name="T26" fmla="*/ 454 w 567"/>
                <a:gd name="T27" fmla="*/ 453 h 510"/>
                <a:gd name="T28" fmla="*/ 454 w 567"/>
                <a:gd name="T29" fmla="*/ 510 h 510"/>
                <a:gd name="T30" fmla="*/ 227 w 567"/>
                <a:gd name="T31" fmla="*/ 510 h 510"/>
                <a:gd name="T32" fmla="*/ 227 w 567"/>
                <a:gd name="T33" fmla="*/ 453 h 510"/>
                <a:gd name="T34" fmla="*/ 57 w 567"/>
                <a:gd name="T35" fmla="*/ 453 h 510"/>
                <a:gd name="T36" fmla="*/ 57 w 567"/>
                <a:gd name="T37" fmla="*/ 396 h 510"/>
                <a:gd name="T38" fmla="*/ 0 w 567"/>
                <a:gd name="T39" fmla="*/ 396 h 510"/>
                <a:gd name="T40" fmla="*/ 0 w 567"/>
                <a:gd name="T41" fmla="*/ 22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10">
                  <a:moveTo>
                    <a:pt x="0" y="226"/>
                  </a:moveTo>
                  <a:lnTo>
                    <a:pt x="114" y="226"/>
                  </a:lnTo>
                  <a:lnTo>
                    <a:pt x="114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511" y="396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09" name="Freeform 945">
              <a:extLst>
                <a:ext uri="{FF2B5EF4-FFF2-40B4-BE49-F238E27FC236}">
                  <a16:creationId xmlns:a16="http://schemas.microsoft.com/office/drawing/2014/main" id="{FE175FEF-D93C-4F77-8734-2F8BF7EC04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514"/>
              <a:ext cx="510" cy="623"/>
            </a:xfrm>
            <a:custGeom>
              <a:avLst/>
              <a:gdLst>
                <a:gd name="T0" fmla="*/ 57 w 510"/>
                <a:gd name="T1" fmla="*/ 0 h 623"/>
                <a:gd name="T2" fmla="*/ 57 w 510"/>
                <a:gd name="T3" fmla="*/ 56 h 623"/>
                <a:gd name="T4" fmla="*/ 0 w 510"/>
                <a:gd name="T5" fmla="*/ 56 h 623"/>
                <a:gd name="T6" fmla="*/ 0 w 510"/>
                <a:gd name="T7" fmla="*/ 283 h 623"/>
                <a:gd name="T8" fmla="*/ 57 w 510"/>
                <a:gd name="T9" fmla="*/ 283 h 623"/>
                <a:gd name="T10" fmla="*/ 57 w 510"/>
                <a:gd name="T11" fmla="*/ 623 h 623"/>
                <a:gd name="T12" fmla="*/ 170 w 510"/>
                <a:gd name="T13" fmla="*/ 623 h 623"/>
                <a:gd name="T14" fmla="*/ 170 w 510"/>
                <a:gd name="T15" fmla="*/ 567 h 623"/>
                <a:gd name="T16" fmla="*/ 283 w 510"/>
                <a:gd name="T17" fmla="*/ 567 h 623"/>
                <a:gd name="T18" fmla="*/ 283 w 510"/>
                <a:gd name="T19" fmla="*/ 510 h 623"/>
                <a:gd name="T20" fmla="*/ 397 w 510"/>
                <a:gd name="T21" fmla="*/ 510 h 623"/>
                <a:gd name="T22" fmla="*/ 397 w 510"/>
                <a:gd name="T23" fmla="*/ 397 h 623"/>
                <a:gd name="T24" fmla="*/ 454 w 510"/>
                <a:gd name="T25" fmla="*/ 397 h 623"/>
                <a:gd name="T26" fmla="*/ 454 w 510"/>
                <a:gd name="T27" fmla="*/ 113 h 623"/>
                <a:gd name="T28" fmla="*/ 510 w 510"/>
                <a:gd name="T29" fmla="*/ 113 h 623"/>
                <a:gd name="T30" fmla="*/ 510 w 510"/>
                <a:gd name="T31" fmla="*/ 0 h 623"/>
                <a:gd name="T32" fmla="*/ 340 w 510"/>
                <a:gd name="T33" fmla="*/ 0 h 623"/>
                <a:gd name="T34" fmla="*/ 340 w 510"/>
                <a:gd name="T35" fmla="*/ 113 h 623"/>
                <a:gd name="T36" fmla="*/ 227 w 510"/>
                <a:gd name="T37" fmla="*/ 113 h 623"/>
                <a:gd name="T38" fmla="*/ 227 w 510"/>
                <a:gd name="T39" fmla="*/ 56 h 623"/>
                <a:gd name="T40" fmla="*/ 113 w 510"/>
                <a:gd name="T41" fmla="*/ 56 h 623"/>
                <a:gd name="T42" fmla="*/ 113 w 510"/>
                <a:gd name="T43" fmla="*/ 0 h 623"/>
                <a:gd name="T44" fmla="*/ 57 w 510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623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1" name="Freeform 947">
              <a:extLst>
                <a:ext uri="{FF2B5EF4-FFF2-40B4-BE49-F238E27FC236}">
                  <a16:creationId xmlns:a16="http://schemas.microsoft.com/office/drawing/2014/main" id="{55CBD91B-125D-47ED-9E20-7A7329FEEF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024"/>
              <a:ext cx="340" cy="510"/>
            </a:xfrm>
            <a:custGeom>
              <a:avLst/>
              <a:gdLst>
                <a:gd name="T0" fmla="*/ 56 w 340"/>
                <a:gd name="T1" fmla="*/ 510 h 510"/>
                <a:gd name="T2" fmla="*/ 227 w 340"/>
                <a:gd name="T3" fmla="*/ 510 h 510"/>
                <a:gd name="T4" fmla="*/ 227 w 340"/>
                <a:gd name="T5" fmla="*/ 340 h 510"/>
                <a:gd name="T6" fmla="*/ 340 w 340"/>
                <a:gd name="T7" fmla="*/ 340 h 510"/>
                <a:gd name="T8" fmla="*/ 340 w 340"/>
                <a:gd name="T9" fmla="*/ 170 h 510"/>
                <a:gd name="T10" fmla="*/ 283 w 340"/>
                <a:gd name="T11" fmla="*/ 170 h 510"/>
                <a:gd name="T12" fmla="*/ 283 w 340"/>
                <a:gd name="T13" fmla="*/ 113 h 510"/>
                <a:gd name="T14" fmla="*/ 227 w 340"/>
                <a:gd name="T15" fmla="*/ 113 h 510"/>
                <a:gd name="T16" fmla="*/ 227 w 340"/>
                <a:gd name="T17" fmla="*/ 0 h 510"/>
                <a:gd name="T18" fmla="*/ 56 w 340"/>
                <a:gd name="T19" fmla="*/ 0 h 510"/>
                <a:gd name="T20" fmla="*/ 56 w 340"/>
                <a:gd name="T21" fmla="*/ 340 h 510"/>
                <a:gd name="T22" fmla="*/ 0 w 340"/>
                <a:gd name="T23" fmla="*/ 340 h 510"/>
                <a:gd name="T24" fmla="*/ 0 w 340"/>
                <a:gd name="T25" fmla="*/ 397 h 510"/>
                <a:gd name="T26" fmla="*/ 56 w 340"/>
                <a:gd name="T27" fmla="*/ 397 h 510"/>
                <a:gd name="T28" fmla="*/ 56 w 340"/>
                <a:gd name="T29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56" y="510"/>
                  </a:moveTo>
                  <a:lnTo>
                    <a:pt x="227" y="51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2" name="Freeform 948">
              <a:extLst>
                <a:ext uri="{FF2B5EF4-FFF2-40B4-BE49-F238E27FC236}">
                  <a16:creationId xmlns:a16="http://schemas.microsoft.com/office/drawing/2014/main" id="{7CDCE7E3-69F7-4E0E-A421-577526BA0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194"/>
              <a:ext cx="623" cy="737"/>
            </a:xfrm>
            <a:custGeom>
              <a:avLst/>
              <a:gdLst>
                <a:gd name="T0" fmla="*/ 56 w 623"/>
                <a:gd name="T1" fmla="*/ 737 h 737"/>
                <a:gd name="T2" fmla="*/ 453 w 623"/>
                <a:gd name="T3" fmla="*/ 737 h 737"/>
                <a:gd name="T4" fmla="*/ 453 w 623"/>
                <a:gd name="T5" fmla="*/ 681 h 737"/>
                <a:gd name="T6" fmla="*/ 623 w 623"/>
                <a:gd name="T7" fmla="*/ 681 h 737"/>
                <a:gd name="T8" fmla="*/ 623 w 623"/>
                <a:gd name="T9" fmla="*/ 170 h 737"/>
                <a:gd name="T10" fmla="*/ 567 w 623"/>
                <a:gd name="T11" fmla="*/ 170 h 737"/>
                <a:gd name="T12" fmla="*/ 567 w 623"/>
                <a:gd name="T13" fmla="*/ 0 h 737"/>
                <a:gd name="T14" fmla="*/ 340 w 623"/>
                <a:gd name="T15" fmla="*/ 0 h 737"/>
                <a:gd name="T16" fmla="*/ 340 w 623"/>
                <a:gd name="T17" fmla="*/ 170 h 737"/>
                <a:gd name="T18" fmla="*/ 227 w 623"/>
                <a:gd name="T19" fmla="*/ 170 h 737"/>
                <a:gd name="T20" fmla="*/ 227 w 623"/>
                <a:gd name="T21" fmla="*/ 340 h 737"/>
                <a:gd name="T22" fmla="*/ 56 w 623"/>
                <a:gd name="T23" fmla="*/ 340 h 737"/>
                <a:gd name="T24" fmla="*/ 56 w 623"/>
                <a:gd name="T25" fmla="*/ 397 h 737"/>
                <a:gd name="T26" fmla="*/ 0 w 623"/>
                <a:gd name="T27" fmla="*/ 397 h 737"/>
                <a:gd name="T28" fmla="*/ 0 w 623"/>
                <a:gd name="T29" fmla="*/ 454 h 737"/>
                <a:gd name="T30" fmla="*/ 56 w 623"/>
                <a:gd name="T31" fmla="*/ 454 h 737"/>
                <a:gd name="T32" fmla="*/ 56 w 623"/>
                <a:gd name="T3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3" h="737">
                  <a:moveTo>
                    <a:pt x="56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4" name="Freeform 950">
              <a:extLst>
                <a:ext uri="{FF2B5EF4-FFF2-40B4-BE49-F238E27FC236}">
                  <a16:creationId xmlns:a16="http://schemas.microsoft.com/office/drawing/2014/main" id="{C51948AB-4540-41AF-B426-9420A6428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230"/>
              <a:ext cx="510" cy="794"/>
            </a:xfrm>
            <a:custGeom>
              <a:avLst/>
              <a:gdLst>
                <a:gd name="T0" fmla="*/ 510 w 510"/>
                <a:gd name="T1" fmla="*/ 57 h 794"/>
                <a:gd name="T2" fmla="*/ 283 w 510"/>
                <a:gd name="T3" fmla="*/ 57 h 794"/>
                <a:gd name="T4" fmla="*/ 283 w 510"/>
                <a:gd name="T5" fmla="*/ 0 h 794"/>
                <a:gd name="T6" fmla="*/ 113 w 510"/>
                <a:gd name="T7" fmla="*/ 0 h 794"/>
                <a:gd name="T8" fmla="*/ 113 w 510"/>
                <a:gd name="T9" fmla="*/ 170 h 794"/>
                <a:gd name="T10" fmla="*/ 56 w 510"/>
                <a:gd name="T11" fmla="*/ 170 h 794"/>
                <a:gd name="T12" fmla="*/ 56 w 510"/>
                <a:gd name="T13" fmla="*/ 567 h 794"/>
                <a:gd name="T14" fmla="*/ 0 w 510"/>
                <a:gd name="T15" fmla="*/ 567 h 794"/>
                <a:gd name="T16" fmla="*/ 0 w 510"/>
                <a:gd name="T17" fmla="*/ 737 h 794"/>
                <a:gd name="T18" fmla="*/ 56 w 510"/>
                <a:gd name="T19" fmla="*/ 737 h 794"/>
                <a:gd name="T20" fmla="*/ 56 w 510"/>
                <a:gd name="T21" fmla="*/ 794 h 794"/>
                <a:gd name="T22" fmla="*/ 340 w 510"/>
                <a:gd name="T23" fmla="*/ 794 h 794"/>
                <a:gd name="T24" fmla="*/ 340 w 510"/>
                <a:gd name="T25" fmla="*/ 170 h 794"/>
                <a:gd name="T26" fmla="*/ 397 w 510"/>
                <a:gd name="T27" fmla="*/ 170 h 794"/>
                <a:gd name="T28" fmla="*/ 397 w 510"/>
                <a:gd name="T29" fmla="*/ 114 h 794"/>
                <a:gd name="T30" fmla="*/ 510 w 510"/>
                <a:gd name="T31" fmla="*/ 114 h 794"/>
                <a:gd name="T32" fmla="*/ 510 w 510"/>
                <a:gd name="T33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794">
                  <a:moveTo>
                    <a:pt x="510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5" name="Freeform 951">
              <a:extLst>
                <a:ext uri="{FF2B5EF4-FFF2-40B4-BE49-F238E27FC236}">
                  <a16:creationId xmlns:a16="http://schemas.microsoft.com/office/drawing/2014/main" id="{61F320B0-086A-4ECB-884C-82EFA49FD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344"/>
              <a:ext cx="397" cy="623"/>
            </a:xfrm>
            <a:custGeom>
              <a:avLst/>
              <a:gdLst>
                <a:gd name="T0" fmla="*/ 0 w 397"/>
                <a:gd name="T1" fmla="*/ 567 h 623"/>
                <a:gd name="T2" fmla="*/ 0 w 397"/>
                <a:gd name="T3" fmla="*/ 56 h 623"/>
                <a:gd name="T4" fmla="*/ 57 w 397"/>
                <a:gd name="T5" fmla="*/ 56 h 623"/>
                <a:gd name="T6" fmla="*/ 57 w 397"/>
                <a:gd name="T7" fmla="*/ 0 h 623"/>
                <a:gd name="T8" fmla="*/ 397 w 397"/>
                <a:gd name="T9" fmla="*/ 0 h 623"/>
                <a:gd name="T10" fmla="*/ 397 w 397"/>
                <a:gd name="T11" fmla="*/ 567 h 623"/>
                <a:gd name="T12" fmla="*/ 340 w 397"/>
                <a:gd name="T13" fmla="*/ 567 h 623"/>
                <a:gd name="T14" fmla="*/ 340 w 397"/>
                <a:gd name="T15" fmla="*/ 623 h 623"/>
                <a:gd name="T16" fmla="*/ 283 w 397"/>
                <a:gd name="T17" fmla="*/ 623 h 623"/>
                <a:gd name="T18" fmla="*/ 283 w 397"/>
                <a:gd name="T19" fmla="*/ 453 h 623"/>
                <a:gd name="T20" fmla="*/ 170 w 397"/>
                <a:gd name="T21" fmla="*/ 453 h 623"/>
                <a:gd name="T22" fmla="*/ 170 w 397"/>
                <a:gd name="T23" fmla="*/ 510 h 623"/>
                <a:gd name="T24" fmla="*/ 57 w 397"/>
                <a:gd name="T25" fmla="*/ 510 h 623"/>
                <a:gd name="T26" fmla="*/ 57 w 397"/>
                <a:gd name="T27" fmla="*/ 567 h 623"/>
                <a:gd name="T28" fmla="*/ 0 w 397"/>
                <a:gd name="T29" fmla="*/ 56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623">
                  <a:moveTo>
                    <a:pt x="0" y="567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97" y="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6" name="Freeform 952">
              <a:extLst>
                <a:ext uri="{FF2B5EF4-FFF2-40B4-BE49-F238E27FC236}">
                  <a16:creationId xmlns:a16="http://schemas.microsoft.com/office/drawing/2014/main" id="{89058A57-61E4-4EEE-B020-BE0D86B70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869"/>
              <a:ext cx="681" cy="794"/>
            </a:xfrm>
            <a:custGeom>
              <a:avLst/>
              <a:gdLst>
                <a:gd name="T0" fmla="*/ 57 w 681"/>
                <a:gd name="T1" fmla="*/ 681 h 794"/>
                <a:gd name="T2" fmla="*/ 114 w 681"/>
                <a:gd name="T3" fmla="*/ 681 h 794"/>
                <a:gd name="T4" fmla="*/ 114 w 681"/>
                <a:gd name="T5" fmla="*/ 794 h 794"/>
                <a:gd name="T6" fmla="*/ 340 w 681"/>
                <a:gd name="T7" fmla="*/ 794 h 794"/>
                <a:gd name="T8" fmla="*/ 340 w 681"/>
                <a:gd name="T9" fmla="*/ 681 h 794"/>
                <a:gd name="T10" fmla="*/ 397 w 681"/>
                <a:gd name="T11" fmla="*/ 681 h 794"/>
                <a:gd name="T12" fmla="*/ 397 w 681"/>
                <a:gd name="T13" fmla="*/ 624 h 794"/>
                <a:gd name="T14" fmla="*/ 511 w 681"/>
                <a:gd name="T15" fmla="*/ 624 h 794"/>
                <a:gd name="T16" fmla="*/ 511 w 681"/>
                <a:gd name="T17" fmla="*/ 511 h 794"/>
                <a:gd name="T18" fmla="*/ 681 w 681"/>
                <a:gd name="T19" fmla="*/ 511 h 794"/>
                <a:gd name="T20" fmla="*/ 681 w 681"/>
                <a:gd name="T21" fmla="*/ 284 h 794"/>
                <a:gd name="T22" fmla="*/ 567 w 681"/>
                <a:gd name="T23" fmla="*/ 284 h 794"/>
                <a:gd name="T24" fmla="*/ 567 w 681"/>
                <a:gd name="T25" fmla="*/ 170 h 794"/>
                <a:gd name="T26" fmla="*/ 454 w 681"/>
                <a:gd name="T27" fmla="*/ 170 h 794"/>
                <a:gd name="T28" fmla="*/ 454 w 681"/>
                <a:gd name="T29" fmla="*/ 114 h 794"/>
                <a:gd name="T30" fmla="*/ 397 w 681"/>
                <a:gd name="T31" fmla="*/ 114 h 794"/>
                <a:gd name="T32" fmla="*/ 397 w 681"/>
                <a:gd name="T33" fmla="*/ 57 h 794"/>
                <a:gd name="T34" fmla="*/ 284 w 681"/>
                <a:gd name="T35" fmla="*/ 57 h 794"/>
                <a:gd name="T36" fmla="*/ 284 w 681"/>
                <a:gd name="T37" fmla="*/ 0 h 794"/>
                <a:gd name="T38" fmla="*/ 170 w 681"/>
                <a:gd name="T39" fmla="*/ 0 h 794"/>
                <a:gd name="T40" fmla="*/ 170 w 681"/>
                <a:gd name="T41" fmla="*/ 57 h 794"/>
                <a:gd name="T42" fmla="*/ 114 w 681"/>
                <a:gd name="T43" fmla="*/ 57 h 794"/>
                <a:gd name="T44" fmla="*/ 114 w 681"/>
                <a:gd name="T45" fmla="*/ 170 h 794"/>
                <a:gd name="T46" fmla="*/ 57 w 681"/>
                <a:gd name="T47" fmla="*/ 170 h 794"/>
                <a:gd name="T48" fmla="*/ 57 w 681"/>
                <a:gd name="T49" fmla="*/ 397 h 794"/>
                <a:gd name="T50" fmla="*/ 114 w 681"/>
                <a:gd name="T51" fmla="*/ 397 h 794"/>
                <a:gd name="T52" fmla="*/ 114 w 681"/>
                <a:gd name="T53" fmla="*/ 454 h 794"/>
                <a:gd name="T54" fmla="*/ 0 w 681"/>
                <a:gd name="T55" fmla="*/ 454 h 794"/>
                <a:gd name="T56" fmla="*/ 0 w 681"/>
                <a:gd name="T57" fmla="*/ 681 h 794"/>
                <a:gd name="T58" fmla="*/ 57 w 681"/>
                <a:gd name="T59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57" y="681"/>
                  </a:moveTo>
                  <a:lnTo>
                    <a:pt x="114" y="681"/>
                  </a:lnTo>
                  <a:lnTo>
                    <a:pt x="11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1" y="624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8" name="Freeform 954">
              <a:extLst>
                <a:ext uri="{FF2B5EF4-FFF2-40B4-BE49-F238E27FC236}">
                  <a16:creationId xmlns:a16="http://schemas.microsoft.com/office/drawing/2014/main" id="{39229129-4BA1-4FCF-881B-9CC0B7161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66"/>
              <a:ext cx="908" cy="737"/>
            </a:xfrm>
            <a:custGeom>
              <a:avLst/>
              <a:gdLst>
                <a:gd name="T0" fmla="*/ 794 w 908"/>
                <a:gd name="T1" fmla="*/ 567 h 737"/>
                <a:gd name="T2" fmla="*/ 624 w 908"/>
                <a:gd name="T3" fmla="*/ 567 h 737"/>
                <a:gd name="T4" fmla="*/ 624 w 908"/>
                <a:gd name="T5" fmla="*/ 511 h 737"/>
                <a:gd name="T6" fmla="*/ 511 w 908"/>
                <a:gd name="T7" fmla="*/ 511 h 737"/>
                <a:gd name="T8" fmla="*/ 511 w 908"/>
                <a:gd name="T9" fmla="*/ 681 h 737"/>
                <a:gd name="T10" fmla="*/ 284 w 908"/>
                <a:gd name="T11" fmla="*/ 681 h 737"/>
                <a:gd name="T12" fmla="*/ 284 w 908"/>
                <a:gd name="T13" fmla="*/ 737 h 737"/>
                <a:gd name="T14" fmla="*/ 170 w 908"/>
                <a:gd name="T15" fmla="*/ 737 h 737"/>
                <a:gd name="T16" fmla="*/ 170 w 908"/>
                <a:gd name="T17" fmla="*/ 511 h 737"/>
                <a:gd name="T18" fmla="*/ 114 w 908"/>
                <a:gd name="T19" fmla="*/ 511 h 737"/>
                <a:gd name="T20" fmla="*/ 114 w 908"/>
                <a:gd name="T21" fmla="*/ 454 h 737"/>
                <a:gd name="T22" fmla="*/ 0 w 908"/>
                <a:gd name="T23" fmla="*/ 454 h 737"/>
                <a:gd name="T24" fmla="*/ 0 w 908"/>
                <a:gd name="T25" fmla="*/ 397 h 737"/>
                <a:gd name="T26" fmla="*/ 170 w 908"/>
                <a:gd name="T27" fmla="*/ 397 h 737"/>
                <a:gd name="T28" fmla="*/ 170 w 908"/>
                <a:gd name="T29" fmla="*/ 284 h 737"/>
                <a:gd name="T30" fmla="*/ 227 w 908"/>
                <a:gd name="T31" fmla="*/ 284 h 737"/>
                <a:gd name="T32" fmla="*/ 227 w 908"/>
                <a:gd name="T33" fmla="*/ 227 h 737"/>
                <a:gd name="T34" fmla="*/ 341 w 908"/>
                <a:gd name="T35" fmla="*/ 227 h 737"/>
                <a:gd name="T36" fmla="*/ 341 w 908"/>
                <a:gd name="T37" fmla="*/ 114 h 737"/>
                <a:gd name="T38" fmla="*/ 511 w 908"/>
                <a:gd name="T39" fmla="*/ 114 h 737"/>
                <a:gd name="T40" fmla="*/ 511 w 908"/>
                <a:gd name="T41" fmla="*/ 0 h 737"/>
                <a:gd name="T42" fmla="*/ 624 w 908"/>
                <a:gd name="T43" fmla="*/ 0 h 737"/>
                <a:gd name="T44" fmla="*/ 624 w 908"/>
                <a:gd name="T45" fmla="*/ 114 h 737"/>
                <a:gd name="T46" fmla="*/ 681 w 908"/>
                <a:gd name="T47" fmla="*/ 114 h 737"/>
                <a:gd name="T48" fmla="*/ 681 w 908"/>
                <a:gd name="T49" fmla="*/ 170 h 737"/>
                <a:gd name="T50" fmla="*/ 737 w 908"/>
                <a:gd name="T51" fmla="*/ 170 h 737"/>
                <a:gd name="T52" fmla="*/ 737 w 908"/>
                <a:gd name="T53" fmla="*/ 227 h 737"/>
                <a:gd name="T54" fmla="*/ 794 w 908"/>
                <a:gd name="T55" fmla="*/ 227 h 737"/>
                <a:gd name="T56" fmla="*/ 794 w 908"/>
                <a:gd name="T57" fmla="*/ 284 h 737"/>
                <a:gd name="T58" fmla="*/ 851 w 908"/>
                <a:gd name="T59" fmla="*/ 284 h 737"/>
                <a:gd name="T60" fmla="*/ 851 w 908"/>
                <a:gd name="T61" fmla="*/ 340 h 737"/>
                <a:gd name="T62" fmla="*/ 908 w 908"/>
                <a:gd name="T63" fmla="*/ 340 h 737"/>
                <a:gd name="T64" fmla="*/ 908 w 908"/>
                <a:gd name="T65" fmla="*/ 454 h 737"/>
                <a:gd name="T66" fmla="*/ 851 w 908"/>
                <a:gd name="T67" fmla="*/ 454 h 737"/>
                <a:gd name="T68" fmla="*/ 851 w 908"/>
                <a:gd name="T69" fmla="*/ 511 h 737"/>
                <a:gd name="T70" fmla="*/ 794 w 908"/>
                <a:gd name="T71" fmla="*/ 511 h 737"/>
                <a:gd name="T72" fmla="*/ 794 w 908"/>
                <a:gd name="T73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8" h="737">
                  <a:moveTo>
                    <a:pt x="794" y="567"/>
                  </a:moveTo>
                  <a:lnTo>
                    <a:pt x="624" y="567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19" name="Freeform 955">
              <a:extLst>
                <a:ext uri="{FF2B5EF4-FFF2-40B4-BE49-F238E27FC236}">
                  <a16:creationId xmlns:a16="http://schemas.microsoft.com/office/drawing/2014/main" id="{1C054AD5-546B-4A41-921F-F60AEBEB0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1720"/>
              <a:ext cx="454" cy="1077"/>
            </a:xfrm>
            <a:custGeom>
              <a:avLst/>
              <a:gdLst>
                <a:gd name="T0" fmla="*/ 340 w 454"/>
                <a:gd name="T1" fmla="*/ 0 h 1077"/>
                <a:gd name="T2" fmla="*/ 340 w 454"/>
                <a:gd name="T3" fmla="*/ 340 h 1077"/>
                <a:gd name="T4" fmla="*/ 397 w 454"/>
                <a:gd name="T5" fmla="*/ 340 h 1077"/>
                <a:gd name="T6" fmla="*/ 397 w 454"/>
                <a:gd name="T7" fmla="*/ 680 h 1077"/>
                <a:gd name="T8" fmla="*/ 454 w 454"/>
                <a:gd name="T9" fmla="*/ 680 h 1077"/>
                <a:gd name="T10" fmla="*/ 454 w 454"/>
                <a:gd name="T11" fmla="*/ 850 h 1077"/>
                <a:gd name="T12" fmla="*/ 397 w 454"/>
                <a:gd name="T13" fmla="*/ 850 h 1077"/>
                <a:gd name="T14" fmla="*/ 397 w 454"/>
                <a:gd name="T15" fmla="*/ 1077 h 1077"/>
                <a:gd name="T16" fmla="*/ 284 w 454"/>
                <a:gd name="T17" fmla="*/ 1077 h 1077"/>
                <a:gd name="T18" fmla="*/ 284 w 454"/>
                <a:gd name="T19" fmla="*/ 1020 h 1077"/>
                <a:gd name="T20" fmla="*/ 227 w 454"/>
                <a:gd name="T21" fmla="*/ 1020 h 1077"/>
                <a:gd name="T22" fmla="*/ 227 w 454"/>
                <a:gd name="T23" fmla="*/ 624 h 1077"/>
                <a:gd name="T24" fmla="*/ 0 w 454"/>
                <a:gd name="T25" fmla="*/ 624 h 1077"/>
                <a:gd name="T26" fmla="*/ 0 w 454"/>
                <a:gd name="T27" fmla="*/ 510 h 1077"/>
                <a:gd name="T28" fmla="*/ 57 w 454"/>
                <a:gd name="T29" fmla="*/ 510 h 1077"/>
                <a:gd name="T30" fmla="*/ 57 w 454"/>
                <a:gd name="T31" fmla="*/ 453 h 1077"/>
                <a:gd name="T32" fmla="*/ 113 w 454"/>
                <a:gd name="T33" fmla="*/ 453 h 1077"/>
                <a:gd name="T34" fmla="*/ 113 w 454"/>
                <a:gd name="T35" fmla="*/ 340 h 1077"/>
                <a:gd name="T36" fmla="*/ 57 w 454"/>
                <a:gd name="T37" fmla="*/ 340 h 1077"/>
                <a:gd name="T38" fmla="*/ 57 w 454"/>
                <a:gd name="T39" fmla="*/ 113 h 1077"/>
                <a:gd name="T40" fmla="*/ 170 w 454"/>
                <a:gd name="T41" fmla="*/ 113 h 1077"/>
                <a:gd name="T42" fmla="*/ 170 w 454"/>
                <a:gd name="T43" fmla="*/ 57 h 1077"/>
                <a:gd name="T44" fmla="*/ 227 w 454"/>
                <a:gd name="T45" fmla="*/ 57 h 1077"/>
                <a:gd name="T46" fmla="*/ 227 w 454"/>
                <a:gd name="T47" fmla="*/ 0 h 1077"/>
                <a:gd name="T48" fmla="*/ 340 w 454"/>
                <a:gd name="T4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1077">
                  <a:moveTo>
                    <a:pt x="340" y="0"/>
                  </a:moveTo>
                  <a:lnTo>
                    <a:pt x="340" y="340"/>
                  </a:lnTo>
                  <a:lnTo>
                    <a:pt x="397" y="34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77"/>
                  </a:lnTo>
                  <a:lnTo>
                    <a:pt x="284" y="1077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0" name="Freeform 956">
              <a:extLst>
                <a:ext uri="{FF2B5EF4-FFF2-40B4-BE49-F238E27FC236}">
                  <a16:creationId xmlns:a16="http://schemas.microsoft.com/office/drawing/2014/main" id="{54F15D25-9EFB-4378-845C-08AF3255C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947"/>
              <a:ext cx="397" cy="680"/>
            </a:xfrm>
            <a:custGeom>
              <a:avLst/>
              <a:gdLst>
                <a:gd name="T0" fmla="*/ 0 w 397"/>
                <a:gd name="T1" fmla="*/ 0 h 680"/>
                <a:gd name="T2" fmla="*/ 227 w 397"/>
                <a:gd name="T3" fmla="*/ 0 h 680"/>
                <a:gd name="T4" fmla="*/ 227 w 397"/>
                <a:gd name="T5" fmla="*/ 170 h 680"/>
                <a:gd name="T6" fmla="*/ 284 w 397"/>
                <a:gd name="T7" fmla="*/ 170 h 680"/>
                <a:gd name="T8" fmla="*/ 284 w 397"/>
                <a:gd name="T9" fmla="*/ 226 h 680"/>
                <a:gd name="T10" fmla="*/ 340 w 397"/>
                <a:gd name="T11" fmla="*/ 226 h 680"/>
                <a:gd name="T12" fmla="*/ 340 w 397"/>
                <a:gd name="T13" fmla="*/ 340 h 680"/>
                <a:gd name="T14" fmla="*/ 397 w 397"/>
                <a:gd name="T15" fmla="*/ 340 h 680"/>
                <a:gd name="T16" fmla="*/ 397 w 397"/>
                <a:gd name="T17" fmla="*/ 680 h 680"/>
                <a:gd name="T18" fmla="*/ 284 w 397"/>
                <a:gd name="T19" fmla="*/ 680 h 680"/>
                <a:gd name="T20" fmla="*/ 284 w 397"/>
                <a:gd name="T21" fmla="*/ 623 h 680"/>
                <a:gd name="T22" fmla="*/ 170 w 397"/>
                <a:gd name="T23" fmla="*/ 623 h 680"/>
                <a:gd name="T24" fmla="*/ 170 w 397"/>
                <a:gd name="T25" fmla="*/ 567 h 680"/>
                <a:gd name="T26" fmla="*/ 114 w 397"/>
                <a:gd name="T27" fmla="*/ 567 h 680"/>
                <a:gd name="T28" fmla="*/ 114 w 397"/>
                <a:gd name="T29" fmla="*/ 453 h 680"/>
                <a:gd name="T30" fmla="*/ 57 w 397"/>
                <a:gd name="T31" fmla="*/ 453 h 680"/>
                <a:gd name="T32" fmla="*/ 57 w 397"/>
                <a:gd name="T33" fmla="*/ 113 h 680"/>
                <a:gd name="T34" fmla="*/ 0 w 397"/>
                <a:gd name="T35" fmla="*/ 113 h 680"/>
                <a:gd name="T36" fmla="*/ 0 w 39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0">
                  <a:moveTo>
                    <a:pt x="0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1" name="Freeform 957">
              <a:extLst>
                <a:ext uri="{FF2B5EF4-FFF2-40B4-BE49-F238E27FC236}">
                  <a16:creationId xmlns:a16="http://schemas.microsoft.com/office/drawing/2014/main" id="{BD1FA43F-1E2D-47F9-B4FD-9CD09F0CE6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2740"/>
              <a:ext cx="1077" cy="1361"/>
            </a:xfrm>
            <a:custGeom>
              <a:avLst/>
              <a:gdLst>
                <a:gd name="T0" fmla="*/ 396 w 1077"/>
                <a:gd name="T1" fmla="*/ 1135 h 1361"/>
                <a:gd name="T2" fmla="*/ 396 w 1077"/>
                <a:gd name="T3" fmla="*/ 624 h 1361"/>
                <a:gd name="T4" fmla="*/ 340 w 1077"/>
                <a:gd name="T5" fmla="*/ 624 h 1361"/>
                <a:gd name="T6" fmla="*/ 340 w 1077"/>
                <a:gd name="T7" fmla="*/ 454 h 1361"/>
                <a:gd name="T8" fmla="*/ 56 w 1077"/>
                <a:gd name="T9" fmla="*/ 454 h 1361"/>
                <a:gd name="T10" fmla="*/ 56 w 1077"/>
                <a:gd name="T11" fmla="*/ 397 h 1361"/>
                <a:gd name="T12" fmla="*/ 0 w 1077"/>
                <a:gd name="T13" fmla="*/ 397 h 1361"/>
                <a:gd name="T14" fmla="*/ 0 w 1077"/>
                <a:gd name="T15" fmla="*/ 284 h 1361"/>
                <a:gd name="T16" fmla="*/ 113 w 1077"/>
                <a:gd name="T17" fmla="*/ 284 h 1361"/>
                <a:gd name="T18" fmla="*/ 113 w 1077"/>
                <a:gd name="T19" fmla="*/ 171 h 1361"/>
                <a:gd name="T20" fmla="*/ 170 w 1077"/>
                <a:gd name="T21" fmla="*/ 171 h 1361"/>
                <a:gd name="T22" fmla="*/ 170 w 1077"/>
                <a:gd name="T23" fmla="*/ 114 h 1361"/>
                <a:gd name="T24" fmla="*/ 283 w 1077"/>
                <a:gd name="T25" fmla="*/ 114 h 1361"/>
                <a:gd name="T26" fmla="*/ 283 w 1077"/>
                <a:gd name="T27" fmla="*/ 57 h 1361"/>
                <a:gd name="T28" fmla="*/ 396 w 1077"/>
                <a:gd name="T29" fmla="*/ 57 h 1361"/>
                <a:gd name="T30" fmla="*/ 396 w 1077"/>
                <a:gd name="T31" fmla="*/ 227 h 1361"/>
                <a:gd name="T32" fmla="*/ 453 w 1077"/>
                <a:gd name="T33" fmla="*/ 227 h 1361"/>
                <a:gd name="T34" fmla="*/ 453 w 1077"/>
                <a:gd name="T35" fmla="*/ 171 h 1361"/>
                <a:gd name="T36" fmla="*/ 510 w 1077"/>
                <a:gd name="T37" fmla="*/ 171 h 1361"/>
                <a:gd name="T38" fmla="*/ 510 w 1077"/>
                <a:gd name="T39" fmla="*/ 0 h 1361"/>
                <a:gd name="T40" fmla="*/ 567 w 1077"/>
                <a:gd name="T41" fmla="*/ 0 h 1361"/>
                <a:gd name="T42" fmla="*/ 567 w 1077"/>
                <a:gd name="T43" fmla="*/ 57 h 1361"/>
                <a:gd name="T44" fmla="*/ 737 w 1077"/>
                <a:gd name="T45" fmla="*/ 57 h 1361"/>
                <a:gd name="T46" fmla="*/ 737 w 1077"/>
                <a:gd name="T47" fmla="*/ 397 h 1361"/>
                <a:gd name="T48" fmla="*/ 793 w 1077"/>
                <a:gd name="T49" fmla="*/ 397 h 1361"/>
                <a:gd name="T50" fmla="*/ 793 w 1077"/>
                <a:gd name="T51" fmla="*/ 511 h 1361"/>
                <a:gd name="T52" fmla="*/ 850 w 1077"/>
                <a:gd name="T53" fmla="*/ 511 h 1361"/>
                <a:gd name="T54" fmla="*/ 850 w 1077"/>
                <a:gd name="T55" fmla="*/ 624 h 1361"/>
                <a:gd name="T56" fmla="*/ 793 w 1077"/>
                <a:gd name="T57" fmla="*/ 624 h 1361"/>
                <a:gd name="T58" fmla="*/ 793 w 1077"/>
                <a:gd name="T59" fmla="*/ 681 h 1361"/>
                <a:gd name="T60" fmla="*/ 907 w 1077"/>
                <a:gd name="T61" fmla="*/ 681 h 1361"/>
                <a:gd name="T62" fmla="*/ 907 w 1077"/>
                <a:gd name="T63" fmla="*/ 738 h 1361"/>
                <a:gd name="T64" fmla="*/ 963 w 1077"/>
                <a:gd name="T65" fmla="*/ 738 h 1361"/>
                <a:gd name="T66" fmla="*/ 963 w 1077"/>
                <a:gd name="T67" fmla="*/ 794 h 1361"/>
                <a:gd name="T68" fmla="*/ 1020 w 1077"/>
                <a:gd name="T69" fmla="*/ 794 h 1361"/>
                <a:gd name="T70" fmla="*/ 1020 w 1077"/>
                <a:gd name="T71" fmla="*/ 851 h 1361"/>
                <a:gd name="T72" fmla="*/ 1077 w 1077"/>
                <a:gd name="T73" fmla="*/ 851 h 1361"/>
                <a:gd name="T74" fmla="*/ 1077 w 1077"/>
                <a:gd name="T75" fmla="*/ 964 h 1361"/>
                <a:gd name="T76" fmla="*/ 963 w 1077"/>
                <a:gd name="T77" fmla="*/ 964 h 1361"/>
                <a:gd name="T78" fmla="*/ 963 w 1077"/>
                <a:gd name="T79" fmla="*/ 1021 h 1361"/>
                <a:gd name="T80" fmla="*/ 907 w 1077"/>
                <a:gd name="T81" fmla="*/ 1021 h 1361"/>
                <a:gd name="T82" fmla="*/ 907 w 1077"/>
                <a:gd name="T83" fmla="*/ 1135 h 1361"/>
                <a:gd name="T84" fmla="*/ 850 w 1077"/>
                <a:gd name="T85" fmla="*/ 1135 h 1361"/>
                <a:gd name="T86" fmla="*/ 850 w 1077"/>
                <a:gd name="T87" fmla="*/ 1361 h 1361"/>
                <a:gd name="T88" fmla="*/ 737 w 1077"/>
                <a:gd name="T89" fmla="*/ 1361 h 1361"/>
                <a:gd name="T90" fmla="*/ 737 w 1077"/>
                <a:gd name="T91" fmla="*/ 1191 h 1361"/>
                <a:gd name="T92" fmla="*/ 510 w 1077"/>
                <a:gd name="T93" fmla="*/ 1191 h 1361"/>
                <a:gd name="T94" fmla="*/ 510 w 1077"/>
                <a:gd name="T95" fmla="*/ 1135 h 1361"/>
                <a:gd name="T96" fmla="*/ 396 w 1077"/>
                <a:gd name="T97" fmla="*/ 1135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361">
                  <a:moveTo>
                    <a:pt x="396" y="1135"/>
                  </a:moveTo>
                  <a:lnTo>
                    <a:pt x="396" y="624"/>
                  </a:lnTo>
                  <a:lnTo>
                    <a:pt x="340" y="624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738"/>
                  </a:lnTo>
                  <a:lnTo>
                    <a:pt x="963" y="738"/>
                  </a:lnTo>
                  <a:lnTo>
                    <a:pt x="963" y="794"/>
                  </a:lnTo>
                  <a:lnTo>
                    <a:pt x="1020" y="794"/>
                  </a:lnTo>
                  <a:lnTo>
                    <a:pt x="1020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963" y="964"/>
                  </a:lnTo>
                  <a:lnTo>
                    <a:pt x="963" y="1021"/>
                  </a:lnTo>
                  <a:lnTo>
                    <a:pt x="907" y="1021"/>
                  </a:lnTo>
                  <a:lnTo>
                    <a:pt x="907" y="1135"/>
                  </a:lnTo>
                  <a:lnTo>
                    <a:pt x="850" y="1135"/>
                  </a:lnTo>
                  <a:lnTo>
                    <a:pt x="850" y="1361"/>
                  </a:lnTo>
                  <a:lnTo>
                    <a:pt x="737" y="1361"/>
                  </a:lnTo>
                  <a:lnTo>
                    <a:pt x="737" y="1191"/>
                  </a:lnTo>
                  <a:lnTo>
                    <a:pt x="510" y="1191"/>
                  </a:lnTo>
                  <a:lnTo>
                    <a:pt x="510" y="1135"/>
                  </a:lnTo>
                  <a:lnTo>
                    <a:pt x="396" y="113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3" name="Freeform 959">
              <a:extLst>
                <a:ext uri="{FF2B5EF4-FFF2-40B4-BE49-F238E27FC236}">
                  <a16:creationId xmlns:a16="http://schemas.microsoft.com/office/drawing/2014/main" id="{970493B8-2736-40EA-9D67-636FEDC528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83"/>
              <a:ext cx="907" cy="623"/>
            </a:xfrm>
            <a:custGeom>
              <a:avLst/>
              <a:gdLst>
                <a:gd name="T0" fmla="*/ 511 w 907"/>
                <a:gd name="T1" fmla="*/ 0 h 623"/>
                <a:gd name="T2" fmla="*/ 511 w 907"/>
                <a:gd name="T3" fmla="*/ 227 h 623"/>
                <a:gd name="T4" fmla="*/ 170 w 907"/>
                <a:gd name="T5" fmla="*/ 227 h 623"/>
                <a:gd name="T6" fmla="*/ 170 w 907"/>
                <a:gd name="T7" fmla="*/ 170 h 623"/>
                <a:gd name="T8" fmla="*/ 57 w 907"/>
                <a:gd name="T9" fmla="*/ 170 h 623"/>
                <a:gd name="T10" fmla="*/ 57 w 907"/>
                <a:gd name="T11" fmla="*/ 227 h 623"/>
                <a:gd name="T12" fmla="*/ 0 w 907"/>
                <a:gd name="T13" fmla="*/ 227 h 623"/>
                <a:gd name="T14" fmla="*/ 0 w 907"/>
                <a:gd name="T15" fmla="*/ 340 h 623"/>
                <a:gd name="T16" fmla="*/ 114 w 907"/>
                <a:gd name="T17" fmla="*/ 340 h 623"/>
                <a:gd name="T18" fmla="*/ 114 w 907"/>
                <a:gd name="T19" fmla="*/ 567 h 623"/>
                <a:gd name="T20" fmla="*/ 340 w 907"/>
                <a:gd name="T21" fmla="*/ 567 h 623"/>
                <a:gd name="T22" fmla="*/ 340 w 907"/>
                <a:gd name="T23" fmla="*/ 623 h 623"/>
                <a:gd name="T24" fmla="*/ 567 w 907"/>
                <a:gd name="T25" fmla="*/ 623 h 623"/>
                <a:gd name="T26" fmla="*/ 567 w 907"/>
                <a:gd name="T27" fmla="*/ 567 h 623"/>
                <a:gd name="T28" fmla="*/ 737 w 907"/>
                <a:gd name="T29" fmla="*/ 567 h 623"/>
                <a:gd name="T30" fmla="*/ 737 w 907"/>
                <a:gd name="T31" fmla="*/ 453 h 623"/>
                <a:gd name="T32" fmla="*/ 794 w 907"/>
                <a:gd name="T33" fmla="*/ 453 h 623"/>
                <a:gd name="T34" fmla="*/ 794 w 907"/>
                <a:gd name="T35" fmla="*/ 397 h 623"/>
                <a:gd name="T36" fmla="*/ 851 w 907"/>
                <a:gd name="T37" fmla="*/ 397 h 623"/>
                <a:gd name="T38" fmla="*/ 851 w 907"/>
                <a:gd name="T39" fmla="*/ 283 h 623"/>
                <a:gd name="T40" fmla="*/ 907 w 907"/>
                <a:gd name="T41" fmla="*/ 283 h 623"/>
                <a:gd name="T42" fmla="*/ 907 w 907"/>
                <a:gd name="T43" fmla="*/ 56 h 623"/>
                <a:gd name="T44" fmla="*/ 851 w 907"/>
                <a:gd name="T45" fmla="*/ 56 h 623"/>
                <a:gd name="T46" fmla="*/ 851 w 907"/>
                <a:gd name="T47" fmla="*/ 0 h 623"/>
                <a:gd name="T48" fmla="*/ 511 w 907"/>
                <a:gd name="T4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623">
                  <a:moveTo>
                    <a:pt x="511" y="0"/>
                  </a:moveTo>
                  <a:lnTo>
                    <a:pt x="511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51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4" name="Freeform 960">
              <a:extLst>
                <a:ext uri="{FF2B5EF4-FFF2-40B4-BE49-F238E27FC236}">
                  <a16:creationId xmlns:a16="http://schemas.microsoft.com/office/drawing/2014/main" id="{63130589-8BCB-445F-BFEF-DBB76E30C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37" cy="397"/>
            </a:xfrm>
            <a:custGeom>
              <a:avLst/>
              <a:gdLst>
                <a:gd name="T0" fmla="*/ 0 w 737"/>
                <a:gd name="T1" fmla="*/ 114 h 397"/>
                <a:gd name="T2" fmla="*/ 0 w 737"/>
                <a:gd name="T3" fmla="*/ 0 h 397"/>
                <a:gd name="T4" fmla="*/ 227 w 737"/>
                <a:gd name="T5" fmla="*/ 0 h 397"/>
                <a:gd name="T6" fmla="*/ 227 w 737"/>
                <a:gd name="T7" fmla="*/ 57 h 397"/>
                <a:gd name="T8" fmla="*/ 567 w 737"/>
                <a:gd name="T9" fmla="*/ 57 h 397"/>
                <a:gd name="T10" fmla="*/ 567 w 737"/>
                <a:gd name="T11" fmla="*/ 170 h 397"/>
                <a:gd name="T12" fmla="*/ 624 w 737"/>
                <a:gd name="T13" fmla="*/ 170 h 397"/>
                <a:gd name="T14" fmla="*/ 624 w 737"/>
                <a:gd name="T15" fmla="*/ 227 h 397"/>
                <a:gd name="T16" fmla="*/ 737 w 737"/>
                <a:gd name="T17" fmla="*/ 227 h 397"/>
                <a:gd name="T18" fmla="*/ 737 w 737"/>
                <a:gd name="T19" fmla="*/ 397 h 397"/>
                <a:gd name="T20" fmla="*/ 624 w 737"/>
                <a:gd name="T21" fmla="*/ 397 h 397"/>
                <a:gd name="T22" fmla="*/ 624 w 737"/>
                <a:gd name="T23" fmla="*/ 341 h 397"/>
                <a:gd name="T24" fmla="*/ 340 w 737"/>
                <a:gd name="T25" fmla="*/ 341 h 397"/>
                <a:gd name="T26" fmla="*/ 340 w 737"/>
                <a:gd name="T27" fmla="*/ 170 h 397"/>
                <a:gd name="T28" fmla="*/ 284 w 737"/>
                <a:gd name="T29" fmla="*/ 170 h 397"/>
                <a:gd name="T30" fmla="*/ 284 w 737"/>
                <a:gd name="T31" fmla="*/ 114 h 397"/>
                <a:gd name="T32" fmla="*/ 0 w 737"/>
                <a:gd name="T33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7" h="397">
                  <a:moveTo>
                    <a:pt x="0" y="114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340" y="341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5" name="Freeform 961">
              <a:extLst>
                <a:ext uri="{FF2B5EF4-FFF2-40B4-BE49-F238E27FC236}">
                  <a16:creationId xmlns:a16="http://schemas.microsoft.com/office/drawing/2014/main" id="{97BF115D-66DC-489D-BD3F-F96862752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454" cy="567"/>
            </a:xfrm>
            <a:custGeom>
              <a:avLst/>
              <a:gdLst>
                <a:gd name="T0" fmla="*/ 170 w 454"/>
                <a:gd name="T1" fmla="*/ 340 h 567"/>
                <a:gd name="T2" fmla="*/ 170 w 454"/>
                <a:gd name="T3" fmla="*/ 567 h 567"/>
                <a:gd name="T4" fmla="*/ 454 w 454"/>
                <a:gd name="T5" fmla="*/ 567 h 567"/>
                <a:gd name="T6" fmla="*/ 454 w 454"/>
                <a:gd name="T7" fmla="*/ 454 h 567"/>
                <a:gd name="T8" fmla="*/ 340 w 454"/>
                <a:gd name="T9" fmla="*/ 454 h 567"/>
                <a:gd name="T10" fmla="*/ 340 w 454"/>
                <a:gd name="T11" fmla="*/ 340 h 567"/>
                <a:gd name="T12" fmla="*/ 284 w 454"/>
                <a:gd name="T13" fmla="*/ 340 h 567"/>
                <a:gd name="T14" fmla="*/ 284 w 454"/>
                <a:gd name="T15" fmla="*/ 227 h 567"/>
                <a:gd name="T16" fmla="*/ 454 w 454"/>
                <a:gd name="T17" fmla="*/ 227 h 567"/>
                <a:gd name="T18" fmla="*/ 454 w 454"/>
                <a:gd name="T19" fmla="*/ 113 h 567"/>
                <a:gd name="T20" fmla="*/ 340 w 454"/>
                <a:gd name="T21" fmla="*/ 113 h 567"/>
                <a:gd name="T22" fmla="*/ 340 w 454"/>
                <a:gd name="T23" fmla="*/ 57 h 567"/>
                <a:gd name="T24" fmla="*/ 284 w 454"/>
                <a:gd name="T25" fmla="*/ 57 h 567"/>
                <a:gd name="T26" fmla="*/ 284 w 454"/>
                <a:gd name="T27" fmla="*/ 0 h 567"/>
                <a:gd name="T28" fmla="*/ 114 w 454"/>
                <a:gd name="T29" fmla="*/ 0 h 567"/>
                <a:gd name="T30" fmla="*/ 114 w 454"/>
                <a:gd name="T31" fmla="*/ 57 h 567"/>
                <a:gd name="T32" fmla="*/ 114 w 454"/>
                <a:gd name="T33" fmla="*/ 113 h 567"/>
                <a:gd name="T34" fmla="*/ 0 w 454"/>
                <a:gd name="T35" fmla="*/ 113 h 567"/>
                <a:gd name="T36" fmla="*/ 0 w 454"/>
                <a:gd name="T37" fmla="*/ 283 h 567"/>
                <a:gd name="T38" fmla="*/ 57 w 454"/>
                <a:gd name="T39" fmla="*/ 283 h 567"/>
                <a:gd name="T40" fmla="*/ 57 w 454"/>
                <a:gd name="T41" fmla="*/ 340 h 567"/>
                <a:gd name="T42" fmla="*/ 170 w 454"/>
                <a:gd name="T4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170" y="340"/>
                  </a:moveTo>
                  <a:lnTo>
                    <a:pt x="17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6" name="Freeform 962">
              <a:extLst>
                <a:ext uri="{FF2B5EF4-FFF2-40B4-BE49-F238E27FC236}">
                  <a16:creationId xmlns:a16="http://schemas.microsoft.com/office/drawing/2014/main" id="{D0E0B36C-5AEB-43CD-9D48-A9CA4293D8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983"/>
              <a:ext cx="453" cy="397"/>
            </a:xfrm>
            <a:custGeom>
              <a:avLst/>
              <a:gdLst>
                <a:gd name="T0" fmla="*/ 170 w 453"/>
                <a:gd name="T1" fmla="*/ 340 h 397"/>
                <a:gd name="T2" fmla="*/ 283 w 453"/>
                <a:gd name="T3" fmla="*/ 340 h 397"/>
                <a:gd name="T4" fmla="*/ 283 w 453"/>
                <a:gd name="T5" fmla="*/ 397 h 397"/>
                <a:gd name="T6" fmla="*/ 397 w 453"/>
                <a:gd name="T7" fmla="*/ 397 h 397"/>
                <a:gd name="T8" fmla="*/ 397 w 453"/>
                <a:gd name="T9" fmla="*/ 340 h 397"/>
                <a:gd name="T10" fmla="*/ 453 w 453"/>
                <a:gd name="T11" fmla="*/ 340 h 397"/>
                <a:gd name="T12" fmla="*/ 453 w 453"/>
                <a:gd name="T13" fmla="*/ 283 h 397"/>
                <a:gd name="T14" fmla="*/ 397 w 453"/>
                <a:gd name="T15" fmla="*/ 283 h 397"/>
                <a:gd name="T16" fmla="*/ 397 w 453"/>
                <a:gd name="T17" fmla="*/ 113 h 397"/>
                <a:gd name="T18" fmla="*/ 340 w 453"/>
                <a:gd name="T19" fmla="*/ 113 h 397"/>
                <a:gd name="T20" fmla="*/ 340 w 453"/>
                <a:gd name="T21" fmla="*/ 56 h 397"/>
                <a:gd name="T22" fmla="*/ 283 w 453"/>
                <a:gd name="T23" fmla="*/ 56 h 397"/>
                <a:gd name="T24" fmla="*/ 283 w 453"/>
                <a:gd name="T25" fmla="*/ 0 h 397"/>
                <a:gd name="T26" fmla="*/ 0 w 453"/>
                <a:gd name="T27" fmla="*/ 0 h 397"/>
                <a:gd name="T28" fmla="*/ 0 w 453"/>
                <a:gd name="T29" fmla="*/ 113 h 397"/>
                <a:gd name="T30" fmla="*/ 56 w 453"/>
                <a:gd name="T31" fmla="*/ 113 h 397"/>
                <a:gd name="T32" fmla="*/ 56 w 453"/>
                <a:gd name="T33" fmla="*/ 227 h 397"/>
                <a:gd name="T34" fmla="*/ 170 w 453"/>
                <a:gd name="T35" fmla="*/ 227 h 397"/>
                <a:gd name="T36" fmla="*/ 170 w 453"/>
                <a:gd name="T3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97">
                  <a:moveTo>
                    <a:pt x="170" y="340"/>
                  </a:move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70" y="227"/>
                  </a:lnTo>
                  <a:lnTo>
                    <a:pt x="17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7" name="Freeform 963">
              <a:extLst>
                <a:ext uri="{FF2B5EF4-FFF2-40B4-BE49-F238E27FC236}">
                  <a16:creationId xmlns:a16="http://schemas.microsoft.com/office/drawing/2014/main" id="{DE1F704D-E659-4684-9351-57522654A9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1323"/>
              <a:ext cx="510" cy="397"/>
            </a:xfrm>
            <a:custGeom>
              <a:avLst/>
              <a:gdLst>
                <a:gd name="T0" fmla="*/ 170 w 510"/>
                <a:gd name="T1" fmla="*/ 57 h 397"/>
                <a:gd name="T2" fmla="*/ 0 w 510"/>
                <a:gd name="T3" fmla="*/ 57 h 397"/>
                <a:gd name="T4" fmla="*/ 0 w 510"/>
                <a:gd name="T5" fmla="*/ 113 h 397"/>
                <a:gd name="T6" fmla="*/ 0 w 510"/>
                <a:gd name="T7" fmla="*/ 227 h 397"/>
                <a:gd name="T8" fmla="*/ 283 w 510"/>
                <a:gd name="T9" fmla="*/ 227 h 397"/>
                <a:gd name="T10" fmla="*/ 283 w 510"/>
                <a:gd name="T11" fmla="*/ 397 h 397"/>
                <a:gd name="T12" fmla="*/ 396 w 510"/>
                <a:gd name="T13" fmla="*/ 397 h 397"/>
                <a:gd name="T14" fmla="*/ 396 w 510"/>
                <a:gd name="T15" fmla="*/ 340 h 397"/>
                <a:gd name="T16" fmla="*/ 510 w 510"/>
                <a:gd name="T17" fmla="*/ 340 h 397"/>
                <a:gd name="T18" fmla="*/ 510 w 510"/>
                <a:gd name="T19" fmla="*/ 227 h 397"/>
                <a:gd name="T20" fmla="*/ 396 w 510"/>
                <a:gd name="T21" fmla="*/ 227 h 397"/>
                <a:gd name="T22" fmla="*/ 396 w 510"/>
                <a:gd name="T23" fmla="*/ 0 h 397"/>
                <a:gd name="T24" fmla="*/ 226 w 510"/>
                <a:gd name="T25" fmla="*/ 0 h 397"/>
                <a:gd name="T26" fmla="*/ 170 w 510"/>
                <a:gd name="T27" fmla="*/ 0 h 397"/>
                <a:gd name="T28" fmla="*/ 170 w 510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0" h="397">
                  <a:moveTo>
                    <a:pt x="170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396" y="22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29" name="Freeform 965">
              <a:extLst>
                <a:ext uri="{FF2B5EF4-FFF2-40B4-BE49-F238E27FC236}">
                  <a16:creationId xmlns:a16="http://schemas.microsoft.com/office/drawing/2014/main" id="{0027B875-188C-4130-B38A-4C53A75D0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72"/>
              <a:ext cx="850" cy="454"/>
            </a:xfrm>
            <a:custGeom>
              <a:avLst/>
              <a:gdLst>
                <a:gd name="T0" fmla="*/ 794 w 850"/>
                <a:gd name="T1" fmla="*/ 397 h 454"/>
                <a:gd name="T2" fmla="*/ 680 w 850"/>
                <a:gd name="T3" fmla="*/ 397 h 454"/>
                <a:gd name="T4" fmla="*/ 680 w 850"/>
                <a:gd name="T5" fmla="*/ 454 h 454"/>
                <a:gd name="T6" fmla="*/ 340 w 850"/>
                <a:gd name="T7" fmla="*/ 454 h 454"/>
                <a:gd name="T8" fmla="*/ 340 w 850"/>
                <a:gd name="T9" fmla="*/ 397 h 454"/>
                <a:gd name="T10" fmla="*/ 0 w 850"/>
                <a:gd name="T11" fmla="*/ 397 h 454"/>
                <a:gd name="T12" fmla="*/ 0 w 850"/>
                <a:gd name="T13" fmla="*/ 284 h 454"/>
                <a:gd name="T14" fmla="*/ 57 w 850"/>
                <a:gd name="T15" fmla="*/ 284 h 454"/>
                <a:gd name="T16" fmla="*/ 57 w 850"/>
                <a:gd name="T17" fmla="*/ 227 h 454"/>
                <a:gd name="T18" fmla="*/ 0 w 850"/>
                <a:gd name="T19" fmla="*/ 227 h 454"/>
                <a:gd name="T20" fmla="*/ 0 w 850"/>
                <a:gd name="T21" fmla="*/ 114 h 454"/>
                <a:gd name="T22" fmla="*/ 57 w 850"/>
                <a:gd name="T23" fmla="*/ 114 h 454"/>
                <a:gd name="T24" fmla="*/ 57 w 850"/>
                <a:gd name="T25" fmla="*/ 0 h 454"/>
                <a:gd name="T26" fmla="*/ 397 w 850"/>
                <a:gd name="T27" fmla="*/ 0 h 454"/>
                <a:gd name="T28" fmla="*/ 397 w 850"/>
                <a:gd name="T29" fmla="*/ 57 h 454"/>
                <a:gd name="T30" fmla="*/ 453 w 850"/>
                <a:gd name="T31" fmla="*/ 57 h 454"/>
                <a:gd name="T32" fmla="*/ 453 w 850"/>
                <a:gd name="T33" fmla="*/ 171 h 454"/>
                <a:gd name="T34" fmla="*/ 680 w 850"/>
                <a:gd name="T35" fmla="*/ 171 h 454"/>
                <a:gd name="T36" fmla="*/ 680 w 850"/>
                <a:gd name="T37" fmla="*/ 227 h 454"/>
                <a:gd name="T38" fmla="*/ 850 w 850"/>
                <a:gd name="T39" fmla="*/ 227 h 454"/>
                <a:gd name="T40" fmla="*/ 850 w 850"/>
                <a:gd name="T41" fmla="*/ 284 h 454"/>
                <a:gd name="T42" fmla="*/ 794 w 850"/>
                <a:gd name="T43" fmla="*/ 284 h 454"/>
                <a:gd name="T44" fmla="*/ 794 w 850"/>
                <a:gd name="T4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0" h="454">
                  <a:moveTo>
                    <a:pt x="794" y="397"/>
                  </a:moveTo>
                  <a:lnTo>
                    <a:pt x="680" y="397"/>
                  </a:lnTo>
                  <a:lnTo>
                    <a:pt x="680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850" y="227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0" name="Freeform 966">
              <a:extLst>
                <a:ext uri="{FF2B5EF4-FFF2-40B4-BE49-F238E27FC236}">
                  <a16:creationId xmlns:a16="http://schemas.microsoft.com/office/drawing/2014/main" id="{B10A0743-1EEC-4024-B592-84713389B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86"/>
              <a:ext cx="737" cy="624"/>
            </a:xfrm>
            <a:custGeom>
              <a:avLst/>
              <a:gdLst>
                <a:gd name="T0" fmla="*/ 624 w 737"/>
                <a:gd name="T1" fmla="*/ 0 h 624"/>
                <a:gd name="T2" fmla="*/ 454 w 737"/>
                <a:gd name="T3" fmla="*/ 0 h 624"/>
                <a:gd name="T4" fmla="*/ 454 w 737"/>
                <a:gd name="T5" fmla="*/ 227 h 624"/>
                <a:gd name="T6" fmla="*/ 340 w 737"/>
                <a:gd name="T7" fmla="*/ 227 h 624"/>
                <a:gd name="T8" fmla="*/ 340 w 737"/>
                <a:gd name="T9" fmla="*/ 170 h 624"/>
                <a:gd name="T10" fmla="*/ 284 w 737"/>
                <a:gd name="T11" fmla="*/ 170 h 624"/>
                <a:gd name="T12" fmla="*/ 284 w 737"/>
                <a:gd name="T13" fmla="*/ 57 h 624"/>
                <a:gd name="T14" fmla="*/ 57 w 737"/>
                <a:gd name="T15" fmla="*/ 57 h 624"/>
                <a:gd name="T16" fmla="*/ 57 w 737"/>
                <a:gd name="T17" fmla="*/ 113 h 624"/>
                <a:gd name="T18" fmla="*/ 0 w 737"/>
                <a:gd name="T19" fmla="*/ 113 h 624"/>
                <a:gd name="T20" fmla="*/ 0 w 737"/>
                <a:gd name="T21" fmla="*/ 227 h 624"/>
                <a:gd name="T22" fmla="*/ 170 w 737"/>
                <a:gd name="T23" fmla="*/ 227 h 624"/>
                <a:gd name="T24" fmla="*/ 170 w 737"/>
                <a:gd name="T25" fmla="*/ 283 h 624"/>
                <a:gd name="T26" fmla="*/ 227 w 737"/>
                <a:gd name="T27" fmla="*/ 283 h 624"/>
                <a:gd name="T28" fmla="*/ 227 w 737"/>
                <a:gd name="T29" fmla="*/ 340 h 624"/>
                <a:gd name="T30" fmla="*/ 340 w 737"/>
                <a:gd name="T31" fmla="*/ 340 h 624"/>
                <a:gd name="T32" fmla="*/ 340 w 737"/>
                <a:gd name="T33" fmla="*/ 397 h 624"/>
                <a:gd name="T34" fmla="*/ 397 w 737"/>
                <a:gd name="T35" fmla="*/ 397 h 624"/>
                <a:gd name="T36" fmla="*/ 397 w 737"/>
                <a:gd name="T37" fmla="*/ 453 h 624"/>
                <a:gd name="T38" fmla="*/ 454 w 737"/>
                <a:gd name="T39" fmla="*/ 453 h 624"/>
                <a:gd name="T40" fmla="*/ 454 w 737"/>
                <a:gd name="T41" fmla="*/ 624 h 624"/>
                <a:gd name="T42" fmla="*/ 681 w 737"/>
                <a:gd name="T43" fmla="*/ 624 h 624"/>
                <a:gd name="T44" fmla="*/ 681 w 737"/>
                <a:gd name="T45" fmla="*/ 397 h 624"/>
                <a:gd name="T46" fmla="*/ 737 w 737"/>
                <a:gd name="T47" fmla="*/ 397 h 624"/>
                <a:gd name="T48" fmla="*/ 737 w 737"/>
                <a:gd name="T49" fmla="*/ 283 h 624"/>
                <a:gd name="T50" fmla="*/ 624 w 737"/>
                <a:gd name="T51" fmla="*/ 283 h 624"/>
                <a:gd name="T52" fmla="*/ 624 w 737"/>
                <a:gd name="T53" fmla="*/ 170 h 624"/>
                <a:gd name="T54" fmla="*/ 681 w 737"/>
                <a:gd name="T55" fmla="*/ 170 h 624"/>
                <a:gd name="T56" fmla="*/ 681 w 737"/>
                <a:gd name="T57" fmla="*/ 113 h 624"/>
                <a:gd name="T58" fmla="*/ 624 w 737"/>
                <a:gd name="T59" fmla="*/ 113 h 624"/>
                <a:gd name="T60" fmla="*/ 624 w 737"/>
                <a:gd name="T61" fmla="*/ 57 h 624"/>
                <a:gd name="T62" fmla="*/ 624 w 737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624">
                  <a:moveTo>
                    <a:pt x="624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624"/>
                  </a:lnTo>
                  <a:lnTo>
                    <a:pt x="681" y="624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2" name="Freeform 968">
              <a:extLst>
                <a:ext uri="{FF2B5EF4-FFF2-40B4-BE49-F238E27FC236}">
                  <a16:creationId xmlns:a16="http://schemas.microsoft.com/office/drawing/2014/main" id="{03D15900-3198-4061-A433-1F32BD157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802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13 w 170"/>
                <a:gd name="T3" fmla="*/ 0 h 57"/>
                <a:gd name="T4" fmla="*/ 170 w 170"/>
                <a:gd name="T5" fmla="*/ 0 h 57"/>
                <a:gd name="T6" fmla="*/ 170 w 170"/>
                <a:gd name="T7" fmla="*/ 57 h 57"/>
                <a:gd name="T8" fmla="*/ 0 w 170"/>
                <a:gd name="T9" fmla="*/ 57 h 57"/>
                <a:gd name="T10" fmla="*/ 0 w 17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5" name="Freeform 971">
              <a:extLst>
                <a:ext uri="{FF2B5EF4-FFF2-40B4-BE49-F238E27FC236}">
                  <a16:creationId xmlns:a16="http://schemas.microsoft.com/office/drawing/2014/main" id="{651E79FA-2E86-444E-A070-1B7A2108D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065"/>
              <a:ext cx="623" cy="737"/>
            </a:xfrm>
            <a:custGeom>
              <a:avLst/>
              <a:gdLst>
                <a:gd name="T0" fmla="*/ 623 w 623"/>
                <a:gd name="T1" fmla="*/ 737 h 737"/>
                <a:gd name="T2" fmla="*/ 623 w 623"/>
                <a:gd name="T3" fmla="*/ 511 h 737"/>
                <a:gd name="T4" fmla="*/ 453 w 623"/>
                <a:gd name="T5" fmla="*/ 511 h 737"/>
                <a:gd name="T6" fmla="*/ 453 w 623"/>
                <a:gd name="T7" fmla="*/ 397 h 737"/>
                <a:gd name="T8" fmla="*/ 397 w 623"/>
                <a:gd name="T9" fmla="*/ 397 h 737"/>
                <a:gd name="T10" fmla="*/ 397 w 623"/>
                <a:gd name="T11" fmla="*/ 227 h 737"/>
                <a:gd name="T12" fmla="*/ 453 w 623"/>
                <a:gd name="T13" fmla="*/ 227 h 737"/>
                <a:gd name="T14" fmla="*/ 453 w 623"/>
                <a:gd name="T15" fmla="*/ 57 h 737"/>
                <a:gd name="T16" fmla="*/ 397 w 623"/>
                <a:gd name="T17" fmla="*/ 57 h 737"/>
                <a:gd name="T18" fmla="*/ 397 w 623"/>
                <a:gd name="T19" fmla="*/ 0 h 737"/>
                <a:gd name="T20" fmla="*/ 170 w 623"/>
                <a:gd name="T21" fmla="*/ 0 h 737"/>
                <a:gd name="T22" fmla="*/ 170 w 623"/>
                <a:gd name="T23" fmla="*/ 57 h 737"/>
                <a:gd name="T24" fmla="*/ 113 w 623"/>
                <a:gd name="T25" fmla="*/ 57 h 737"/>
                <a:gd name="T26" fmla="*/ 113 w 623"/>
                <a:gd name="T27" fmla="*/ 114 h 737"/>
                <a:gd name="T28" fmla="*/ 56 w 623"/>
                <a:gd name="T29" fmla="*/ 114 h 737"/>
                <a:gd name="T30" fmla="*/ 56 w 623"/>
                <a:gd name="T31" fmla="*/ 397 h 737"/>
                <a:gd name="T32" fmla="*/ 113 w 623"/>
                <a:gd name="T33" fmla="*/ 454 h 737"/>
                <a:gd name="T34" fmla="*/ 0 w 623"/>
                <a:gd name="T35" fmla="*/ 454 h 737"/>
                <a:gd name="T36" fmla="*/ 0 w 623"/>
                <a:gd name="T37" fmla="*/ 681 h 737"/>
                <a:gd name="T38" fmla="*/ 170 w 623"/>
                <a:gd name="T39" fmla="*/ 681 h 737"/>
                <a:gd name="T40" fmla="*/ 170 w 623"/>
                <a:gd name="T41" fmla="*/ 737 h 737"/>
                <a:gd name="T42" fmla="*/ 453 w 623"/>
                <a:gd name="T43" fmla="*/ 737 h 737"/>
                <a:gd name="T44" fmla="*/ 453 w 623"/>
                <a:gd name="T45" fmla="*/ 681 h 737"/>
                <a:gd name="T46" fmla="*/ 510 w 623"/>
                <a:gd name="T47" fmla="*/ 681 h 737"/>
                <a:gd name="T48" fmla="*/ 510 w 623"/>
                <a:gd name="T49" fmla="*/ 737 h 737"/>
                <a:gd name="T50" fmla="*/ 623 w 623"/>
                <a:gd name="T5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3" h="737">
                  <a:moveTo>
                    <a:pt x="623" y="737"/>
                  </a:moveTo>
                  <a:lnTo>
                    <a:pt x="623" y="511"/>
                  </a:lnTo>
                  <a:lnTo>
                    <a:pt x="453" y="511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623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6" name="Freeform 972">
              <a:extLst>
                <a:ext uri="{FF2B5EF4-FFF2-40B4-BE49-F238E27FC236}">
                  <a16:creationId xmlns:a16="http://schemas.microsoft.com/office/drawing/2014/main" id="{22926B51-B769-479C-8CBF-EBDB519F6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761"/>
              <a:ext cx="1474" cy="1474"/>
            </a:xfrm>
            <a:custGeom>
              <a:avLst/>
              <a:gdLst>
                <a:gd name="T0" fmla="*/ 340 w 1474"/>
                <a:gd name="T1" fmla="*/ 1418 h 1474"/>
                <a:gd name="T2" fmla="*/ 397 w 1474"/>
                <a:gd name="T3" fmla="*/ 1361 h 1474"/>
                <a:gd name="T4" fmla="*/ 454 w 1474"/>
                <a:gd name="T5" fmla="*/ 1304 h 1474"/>
                <a:gd name="T6" fmla="*/ 681 w 1474"/>
                <a:gd name="T7" fmla="*/ 1361 h 1474"/>
                <a:gd name="T8" fmla="*/ 737 w 1474"/>
                <a:gd name="T9" fmla="*/ 1474 h 1474"/>
                <a:gd name="T10" fmla="*/ 794 w 1474"/>
                <a:gd name="T11" fmla="*/ 1361 h 1474"/>
                <a:gd name="T12" fmla="*/ 907 w 1474"/>
                <a:gd name="T13" fmla="*/ 1304 h 1474"/>
                <a:gd name="T14" fmla="*/ 1021 w 1474"/>
                <a:gd name="T15" fmla="*/ 1248 h 1474"/>
                <a:gd name="T16" fmla="*/ 1248 w 1474"/>
                <a:gd name="T17" fmla="*/ 1134 h 1474"/>
                <a:gd name="T18" fmla="*/ 1304 w 1474"/>
                <a:gd name="T19" fmla="*/ 1021 h 1474"/>
                <a:gd name="T20" fmla="*/ 1248 w 1474"/>
                <a:gd name="T21" fmla="*/ 964 h 1474"/>
                <a:gd name="T22" fmla="*/ 1361 w 1474"/>
                <a:gd name="T23" fmla="*/ 851 h 1474"/>
                <a:gd name="T24" fmla="*/ 1474 w 1474"/>
                <a:gd name="T25" fmla="*/ 737 h 1474"/>
                <a:gd name="T26" fmla="*/ 1361 w 1474"/>
                <a:gd name="T27" fmla="*/ 681 h 1474"/>
                <a:gd name="T28" fmla="*/ 1021 w 1474"/>
                <a:gd name="T29" fmla="*/ 624 h 1474"/>
                <a:gd name="T30" fmla="*/ 964 w 1474"/>
                <a:gd name="T31" fmla="*/ 567 h 1474"/>
                <a:gd name="T32" fmla="*/ 907 w 1474"/>
                <a:gd name="T33" fmla="*/ 510 h 1474"/>
                <a:gd name="T34" fmla="*/ 851 w 1474"/>
                <a:gd name="T35" fmla="*/ 397 h 1474"/>
                <a:gd name="T36" fmla="*/ 907 w 1474"/>
                <a:gd name="T37" fmla="*/ 340 h 1474"/>
                <a:gd name="T38" fmla="*/ 851 w 1474"/>
                <a:gd name="T39" fmla="*/ 284 h 1474"/>
                <a:gd name="T40" fmla="*/ 737 w 1474"/>
                <a:gd name="T41" fmla="*/ 397 h 1474"/>
                <a:gd name="T42" fmla="*/ 681 w 1474"/>
                <a:gd name="T43" fmla="*/ 454 h 1474"/>
                <a:gd name="T44" fmla="*/ 624 w 1474"/>
                <a:gd name="T45" fmla="*/ 340 h 1474"/>
                <a:gd name="T46" fmla="*/ 681 w 1474"/>
                <a:gd name="T47" fmla="*/ 284 h 1474"/>
                <a:gd name="T48" fmla="*/ 624 w 1474"/>
                <a:gd name="T49" fmla="*/ 340 h 1474"/>
                <a:gd name="T50" fmla="*/ 510 w 1474"/>
                <a:gd name="T51" fmla="*/ 340 h 1474"/>
                <a:gd name="T52" fmla="*/ 567 w 1474"/>
                <a:gd name="T53" fmla="*/ 284 h 1474"/>
                <a:gd name="T54" fmla="*/ 624 w 1474"/>
                <a:gd name="T55" fmla="*/ 227 h 1474"/>
                <a:gd name="T56" fmla="*/ 624 w 1474"/>
                <a:gd name="T57" fmla="*/ 114 h 1474"/>
                <a:gd name="T58" fmla="*/ 737 w 1474"/>
                <a:gd name="T59" fmla="*/ 0 h 1474"/>
                <a:gd name="T60" fmla="*/ 567 w 1474"/>
                <a:gd name="T61" fmla="*/ 57 h 1474"/>
                <a:gd name="T62" fmla="*/ 454 w 1474"/>
                <a:gd name="T63" fmla="*/ 114 h 1474"/>
                <a:gd name="T64" fmla="*/ 340 w 1474"/>
                <a:gd name="T65" fmla="*/ 170 h 1474"/>
                <a:gd name="T66" fmla="*/ 284 w 1474"/>
                <a:gd name="T67" fmla="*/ 227 h 1474"/>
                <a:gd name="T68" fmla="*/ 340 w 1474"/>
                <a:gd name="T69" fmla="*/ 284 h 1474"/>
                <a:gd name="T70" fmla="*/ 397 w 1474"/>
                <a:gd name="T71" fmla="*/ 340 h 1474"/>
                <a:gd name="T72" fmla="*/ 454 w 1474"/>
                <a:gd name="T73" fmla="*/ 510 h 1474"/>
                <a:gd name="T74" fmla="*/ 567 w 1474"/>
                <a:gd name="T75" fmla="*/ 567 h 1474"/>
                <a:gd name="T76" fmla="*/ 454 w 1474"/>
                <a:gd name="T77" fmla="*/ 737 h 1474"/>
                <a:gd name="T78" fmla="*/ 397 w 1474"/>
                <a:gd name="T79" fmla="*/ 794 h 1474"/>
                <a:gd name="T80" fmla="*/ 227 w 1474"/>
                <a:gd name="T81" fmla="*/ 737 h 1474"/>
                <a:gd name="T82" fmla="*/ 0 w 1474"/>
                <a:gd name="T83" fmla="*/ 794 h 1474"/>
                <a:gd name="T84" fmla="*/ 114 w 1474"/>
                <a:gd name="T85" fmla="*/ 851 h 1474"/>
                <a:gd name="T86" fmla="*/ 170 w 1474"/>
                <a:gd name="T87" fmla="*/ 907 h 1474"/>
                <a:gd name="T88" fmla="*/ 227 w 1474"/>
                <a:gd name="T89" fmla="*/ 1021 h 1474"/>
                <a:gd name="T90" fmla="*/ 340 w 1474"/>
                <a:gd name="T91" fmla="*/ 1134 h 1474"/>
                <a:gd name="T92" fmla="*/ 397 w 1474"/>
                <a:gd name="T93" fmla="*/ 1191 h 1474"/>
                <a:gd name="T94" fmla="*/ 284 w 1474"/>
                <a:gd name="T95" fmla="*/ 1248 h 1474"/>
                <a:gd name="T96" fmla="*/ 227 w 1474"/>
                <a:gd name="T97" fmla="*/ 1304 h 1474"/>
                <a:gd name="T98" fmla="*/ 340 w 1474"/>
                <a:gd name="T9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4" h="1474">
                  <a:moveTo>
                    <a:pt x="340" y="1474"/>
                  </a:moveTo>
                  <a:lnTo>
                    <a:pt x="34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304"/>
                  </a:lnTo>
                  <a:lnTo>
                    <a:pt x="1021" y="1304"/>
                  </a:lnTo>
                  <a:lnTo>
                    <a:pt x="1021" y="1248"/>
                  </a:lnTo>
                  <a:lnTo>
                    <a:pt x="1248" y="1248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248" y="1021"/>
                  </a:lnTo>
                  <a:lnTo>
                    <a:pt x="1248" y="964"/>
                  </a:lnTo>
                  <a:lnTo>
                    <a:pt x="1361" y="964"/>
                  </a:lnTo>
                  <a:lnTo>
                    <a:pt x="1361" y="851"/>
                  </a:lnTo>
                  <a:lnTo>
                    <a:pt x="1474" y="851"/>
                  </a:lnTo>
                  <a:lnTo>
                    <a:pt x="1474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14" y="85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34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7" name="Freeform 973">
              <a:extLst>
                <a:ext uri="{FF2B5EF4-FFF2-40B4-BE49-F238E27FC236}">
                  <a16:creationId xmlns:a16="http://schemas.microsoft.com/office/drawing/2014/main" id="{D82687B9-46EE-4F0D-AAF6-3C64206DE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158"/>
              <a:ext cx="680" cy="397"/>
            </a:xfrm>
            <a:custGeom>
              <a:avLst/>
              <a:gdLst>
                <a:gd name="T0" fmla="*/ 510 w 680"/>
                <a:gd name="T1" fmla="*/ 113 h 397"/>
                <a:gd name="T2" fmla="*/ 567 w 680"/>
                <a:gd name="T3" fmla="*/ 113 h 397"/>
                <a:gd name="T4" fmla="*/ 567 w 680"/>
                <a:gd name="T5" fmla="*/ 170 h 397"/>
                <a:gd name="T6" fmla="*/ 680 w 680"/>
                <a:gd name="T7" fmla="*/ 170 h 397"/>
                <a:gd name="T8" fmla="*/ 680 w 680"/>
                <a:gd name="T9" fmla="*/ 340 h 397"/>
                <a:gd name="T10" fmla="*/ 567 w 680"/>
                <a:gd name="T11" fmla="*/ 340 h 397"/>
                <a:gd name="T12" fmla="*/ 567 w 680"/>
                <a:gd name="T13" fmla="*/ 397 h 397"/>
                <a:gd name="T14" fmla="*/ 510 w 680"/>
                <a:gd name="T15" fmla="*/ 397 h 397"/>
                <a:gd name="T16" fmla="*/ 510 w 680"/>
                <a:gd name="T17" fmla="*/ 340 h 397"/>
                <a:gd name="T18" fmla="*/ 340 w 680"/>
                <a:gd name="T19" fmla="*/ 340 h 397"/>
                <a:gd name="T20" fmla="*/ 340 w 680"/>
                <a:gd name="T21" fmla="*/ 397 h 397"/>
                <a:gd name="T22" fmla="*/ 113 w 680"/>
                <a:gd name="T23" fmla="*/ 397 h 397"/>
                <a:gd name="T24" fmla="*/ 113 w 680"/>
                <a:gd name="T25" fmla="*/ 284 h 397"/>
                <a:gd name="T26" fmla="*/ 0 w 680"/>
                <a:gd name="T27" fmla="*/ 284 h 397"/>
                <a:gd name="T28" fmla="*/ 0 w 680"/>
                <a:gd name="T29" fmla="*/ 227 h 397"/>
                <a:gd name="T30" fmla="*/ 56 w 680"/>
                <a:gd name="T31" fmla="*/ 227 h 397"/>
                <a:gd name="T32" fmla="*/ 56 w 680"/>
                <a:gd name="T33" fmla="*/ 113 h 397"/>
                <a:gd name="T34" fmla="*/ 0 w 680"/>
                <a:gd name="T35" fmla="*/ 113 h 397"/>
                <a:gd name="T36" fmla="*/ 0 w 680"/>
                <a:gd name="T37" fmla="*/ 57 h 397"/>
                <a:gd name="T38" fmla="*/ 170 w 680"/>
                <a:gd name="T39" fmla="*/ 57 h 397"/>
                <a:gd name="T40" fmla="*/ 170 w 680"/>
                <a:gd name="T41" fmla="*/ 0 h 397"/>
                <a:gd name="T42" fmla="*/ 397 w 680"/>
                <a:gd name="T43" fmla="*/ 0 h 397"/>
                <a:gd name="T44" fmla="*/ 397 w 680"/>
                <a:gd name="T45" fmla="*/ 113 h 397"/>
                <a:gd name="T46" fmla="*/ 283 w 680"/>
                <a:gd name="T47" fmla="*/ 113 h 397"/>
                <a:gd name="T48" fmla="*/ 283 w 680"/>
                <a:gd name="T49" fmla="*/ 170 h 397"/>
                <a:gd name="T50" fmla="*/ 510 w 680"/>
                <a:gd name="T51" fmla="*/ 170 h 397"/>
                <a:gd name="T52" fmla="*/ 510 w 680"/>
                <a:gd name="T5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97">
                  <a:moveTo>
                    <a:pt x="51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510" y="170"/>
                  </a:lnTo>
                  <a:lnTo>
                    <a:pt x="51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8" name="Freeform 974">
              <a:extLst>
                <a:ext uri="{FF2B5EF4-FFF2-40B4-BE49-F238E27FC236}">
                  <a16:creationId xmlns:a16="http://schemas.microsoft.com/office/drawing/2014/main" id="{192F2AC5-CC71-49F1-AF46-2287EB18E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624" cy="453"/>
            </a:xfrm>
            <a:custGeom>
              <a:avLst/>
              <a:gdLst>
                <a:gd name="T0" fmla="*/ 516 w 624"/>
                <a:gd name="T1" fmla="*/ 47 h 453"/>
                <a:gd name="T2" fmla="*/ 487 w 624"/>
                <a:gd name="T3" fmla="*/ 56 h 453"/>
                <a:gd name="T4" fmla="*/ 454 w 624"/>
                <a:gd name="T5" fmla="*/ 56 h 453"/>
                <a:gd name="T6" fmla="*/ 454 w 624"/>
                <a:gd name="T7" fmla="*/ 0 h 453"/>
                <a:gd name="T8" fmla="*/ 284 w 624"/>
                <a:gd name="T9" fmla="*/ 0 h 453"/>
                <a:gd name="T10" fmla="*/ 284 w 624"/>
                <a:gd name="T11" fmla="*/ 56 h 453"/>
                <a:gd name="T12" fmla="*/ 170 w 624"/>
                <a:gd name="T13" fmla="*/ 56 h 453"/>
                <a:gd name="T14" fmla="*/ 170 w 624"/>
                <a:gd name="T15" fmla="*/ 113 h 453"/>
                <a:gd name="T16" fmla="*/ 114 w 624"/>
                <a:gd name="T17" fmla="*/ 113 h 453"/>
                <a:gd name="T18" fmla="*/ 114 w 624"/>
                <a:gd name="T19" fmla="*/ 170 h 453"/>
                <a:gd name="T20" fmla="*/ 0 w 624"/>
                <a:gd name="T21" fmla="*/ 170 h 453"/>
                <a:gd name="T22" fmla="*/ 0 w 624"/>
                <a:gd name="T23" fmla="*/ 283 h 453"/>
                <a:gd name="T24" fmla="*/ 170 w 624"/>
                <a:gd name="T25" fmla="*/ 283 h 453"/>
                <a:gd name="T26" fmla="*/ 170 w 624"/>
                <a:gd name="T27" fmla="*/ 340 h 453"/>
                <a:gd name="T28" fmla="*/ 284 w 624"/>
                <a:gd name="T29" fmla="*/ 340 h 453"/>
                <a:gd name="T30" fmla="*/ 284 w 624"/>
                <a:gd name="T31" fmla="*/ 283 h 453"/>
                <a:gd name="T32" fmla="*/ 511 w 624"/>
                <a:gd name="T33" fmla="*/ 283 h 453"/>
                <a:gd name="T34" fmla="*/ 511 w 624"/>
                <a:gd name="T35" fmla="*/ 396 h 453"/>
                <a:gd name="T36" fmla="*/ 397 w 624"/>
                <a:gd name="T37" fmla="*/ 396 h 453"/>
                <a:gd name="T38" fmla="*/ 397 w 624"/>
                <a:gd name="T39" fmla="*/ 453 h 453"/>
                <a:gd name="T40" fmla="*/ 624 w 624"/>
                <a:gd name="T41" fmla="*/ 453 h 453"/>
                <a:gd name="T42" fmla="*/ 624 w 624"/>
                <a:gd name="T43" fmla="*/ 226 h 453"/>
                <a:gd name="T44" fmla="*/ 567 w 624"/>
                <a:gd name="T45" fmla="*/ 226 h 453"/>
                <a:gd name="T46" fmla="*/ 567 w 624"/>
                <a:gd name="T47" fmla="*/ 113 h 453"/>
                <a:gd name="T48" fmla="*/ 511 w 624"/>
                <a:gd name="T49" fmla="*/ 113 h 453"/>
                <a:gd name="T50" fmla="*/ 516 w 624"/>
                <a:gd name="T51" fmla="*/ 4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53">
                  <a:moveTo>
                    <a:pt x="516" y="47"/>
                  </a:moveTo>
                  <a:cubicBezTo>
                    <a:pt x="490" y="57"/>
                    <a:pt x="501" y="56"/>
                    <a:pt x="487" y="56"/>
                  </a:cubicBezTo>
                  <a:lnTo>
                    <a:pt x="454" y="56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511" y="283"/>
                  </a:lnTo>
                  <a:lnTo>
                    <a:pt x="51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624" y="45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6" y="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39" name="Freeform 975">
              <a:extLst>
                <a:ext uri="{FF2B5EF4-FFF2-40B4-BE49-F238E27FC236}">
                  <a16:creationId xmlns:a16="http://schemas.microsoft.com/office/drawing/2014/main" id="{CE139D36-3889-4E8E-9BDC-B78448C2C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364"/>
              <a:ext cx="851" cy="681"/>
            </a:xfrm>
            <a:custGeom>
              <a:avLst/>
              <a:gdLst>
                <a:gd name="T0" fmla="*/ 624 w 851"/>
                <a:gd name="T1" fmla="*/ 681 h 681"/>
                <a:gd name="T2" fmla="*/ 510 w 851"/>
                <a:gd name="T3" fmla="*/ 681 h 681"/>
                <a:gd name="T4" fmla="*/ 510 w 851"/>
                <a:gd name="T5" fmla="*/ 624 h 681"/>
                <a:gd name="T6" fmla="*/ 340 w 851"/>
                <a:gd name="T7" fmla="*/ 624 h 681"/>
                <a:gd name="T8" fmla="*/ 340 w 851"/>
                <a:gd name="T9" fmla="*/ 681 h 681"/>
                <a:gd name="T10" fmla="*/ 113 w 851"/>
                <a:gd name="T11" fmla="*/ 681 h 681"/>
                <a:gd name="T12" fmla="*/ 113 w 851"/>
                <a:gd name="T13" fmla="*/ 624 h 681"/>
                <a:gd name="T14" fmla="*/ 0 w 851"/>
                <a:gd name="T15" fmla="*/ 624 h 681"/>
                <a:gd name="T16" fmla="*/ 0 w 851"/>
                <a:gd name="T17" fmla="*/ 511 h 681"/>
                <a:gd name="T18" fmla="*/ 57 w 851"/>
                <a:gd name="T19" fmla="*/ 511 h 681"/>
                <a:gd name="T20" fmla="*/ 57 w 851"/>
                <a:gd name="T21" fmla="*/ 397 h 681"/>
                <a:gd name="T22" fmla="*/ 113 w 851"/>
                <a:gd name="T23" fmla="*/ 397 h 681"/>
                <a:gd name="T24" fmla="*/ 113 w 851"/>
                <a:gd name="T25" fmla="*/ 340 h 681"/>
                <a:gd name="T26" fmla="*/ 227 w 851"/>
                <a:gd name="T27" fmla="*/ 340 h 681"/>
                <a:gd name="T28" fmla="*/ 227 w 851"/>
                <a:gd name="T29" fmla="*/ 227 h 681"/>
                <a:gd name="T30" fmla="*/ 170 w 851"/>
                <a:gd name="T31" fmla="*/ 227 h 681"/>
                <a:gd name="T32" fmla="*/ 170 w 851"/>
                <a:gd name="T33" fmla="*/ 170 h 681"/>
                <a:gd name="T34" fmla="*/ 113 w 851"/>
                <a:gd name="T35" fmla="*/ 170 h 681"/>
                <a:gd name="T36" fmla="*/ 113 w 851"/>
                <a:gd name="T37" fmla="*/ 114 h 681"/>
                <a:gd name="T38" fmla="*/ 57 w 851"/>
                <a:gd name="T39" fmla="*/ 114 h 681"/>
                <a:gd name="T40" fmla="*/ 57 w 851"/>
                <a:gd name="T41" fmla="*/ 57 h 681"/>
                <a:gd name="T42" fmla="*/ 113 w 851"/>
                <a:gd name="T43" fmla="*/ 57 h 681"/>
                <a:gd name="T44" fmla="*/ 113 w 851"/>
                <a:gd name="T45" fmla="*/ 0 h 681"/>
                <a:gd name="T46" fmla="*/ 170 w 851"/>
                <a:gd name="T47" fmla="*/ 0 h 681"/>
                <a:gd name="T48" fmla="*/ 170 w 851"/>
                <a:gd name="T49" fmla="*/ 57 h 681"/>
                <a:gd name="T50" fmla="*/ 340 w 851"/>
                <a:gd name="T51" fmla="*/ 57 h 681"/>
                <a:gd name="T52" fmla="*/ 340 w 851"/>
                <a:gd name="T53" fmla="*/ 114 h 681"/>
                <a:gd name="T54" fmla="*/ 454 w 851"/>
                <a:gd name="T55" fmla="*/ 114 h 681"/>
                <a:gd name="T56" fmla="*/ 454 w 851"/>
                <a:gd name="T57" fmla="*/ 57 h 681"/>
                <a:gd name="T58" fmla="*/ 510 w 851"/>
                <a:gd name="T59" fmla="*/ 57 h 681"/>
                <a:gd name="T60" fmla="*/ 510 w 851"/>
                <a:gd name="T61" fmla="*/ 170 h 681"/>
                <a:gd name="T62" fmla="*/ 567 w 851"/>
                <a:gd name="T63" fmla="*/ 170 h 681"/>
                <a:gd name="T64" fmla="*/ 567 w 851"/>
                <a:gd name="T65" fmla="*/ 227 h 681"/>
                <a:gd name="T66" fmla="*/ 680 w 851"/>
                <a:gd name="T67" fmla="*/ 227 h 681"/>
                <a:gd name="T68" fmla="*/ 680 w 851"/>
                <a:gd name="T69" fmla="*/ 340 h 681"/>
                <a:gd name="T70" fmla="*/ 851 w 851"/>
                <a:gd name="T71" fmla="*/ 340 h 681"/>
                <a:gd name="T72" fmla="*/ 851 w 851"/>
                <a:gd name="T73" fmla="*/ 511 h 681"/>
                <a:gd name="T74" fmla="*/ 794 w 851"/>
                <a:gd name="T75" fmla="*/ 511 h 681"/>
                <a:gd name="T76" fmla="*/ 794 w 851"/>
                <a:gd name="T77" fmla="*/ 567 h 681"/>
                <a:gd name="T78" fmla="*/ 680 w 851"/>
                <a:gd name="T79" fmla="*/ 567 h 681"/>
                <a:gd name="T80" fmla="*/ 680 w 851"/>
                <a:gd name="T81" fmla="*/ 624 h 681"/>
                <a:gd name="T82" fmla="*/ 624 w 851"/>
                <a:gd name="T83" fmla="*/ 624 h 681"/>
                <a:gd name="T84" fmla="*/ 624 w 851"/>
                <a:gd name="T8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1" h="681">
                  <a:moveTo>
                    <a:pt x="624" y="681"/>
                  </a:moveTo>
                  <a:lnTo>
                    <a:pt x="510" y="681"/>
                  </a:lnTo>
                  <a:lnTo>
                    <a:pt x="510" y="624"/>
                  </a:lnTo>
                  <a:lnTo>
                    <a:pt x="340" y="624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851" y="340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0" name="Freeform 976">
              <a:extLst>
                <a:ext uri="{FF2B5EF4-FFF2-40B4-BE49-F238E27FC236}">
                  <a16:creationId xmlns:a16="http://schemas.microsoft.com/office/drawing/2014/main" id="{3517A066-B251-4C01-B53A-4367BEECA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137"/>
              <a:ext cx="567" cy="794"/>
            </a:xfrm>
            <a:custGeom>
              <a:avLst/>
              <a:gdLst>
                <a:gd name="T0" fmla="*/ 0 w 567"/>
                <a:gd name="T1" fmla="*/ 738 h 794"/>
                <a:gd name="T2" fmla="*/ 0 w 567"/>
                <a:gd name="T3" fmla="*/ 397 h 794"/>
                <a:gd name="T4" fmla="*/ 56 w 567"/>
                <a:gd name="T5" fmla="*/ 397 h 794"/>
                <a:gd name="T6" fmla="*/ 56 w 567"/>
                <a:gd name="T7" fmla="*/ 341 h 794"/>
                <a:gd name="T8" fmla="*/ 170 w 567"/>
                <a:gd name="T9" fmla="*/ 341 h 794"/>
                <a:gd name="T10" fmla="*/ 170 w 567"/>
                <a:gd name="T11" fmla="*/ 284 h 794"/>
                <a:gd name="T12" fmla="*/ 226 w 567"/>
                <a:gd name="T13" fmla="*/ 284 h 794"/>
                <a:gd name="T14" fmla="*/ 226 w 567"/>
                <a:gd name="T15" fmla="*/ 227 h 794"/>
                <a:gd name="T16" fmla="*/ 283 w 567"/>
                <a:gd name="T17" fmla="*/ 227 h 794"/>
                <a:gd name="T18" fmla="*/ 283 w 567"/>
                <a:gd name="T19" fmla="*/ 114 h 794"/>
                <a:gd name="T20" fmla="*/ 340 w 567"/>
                <a:gd name="T21" fmla="*/ 114 h 794"/>
                <a:gd name="T22" fmla="*/ 340 w 567"/>
                <a:gd name="T23" fmla="*/ 57 h 794"/>
                <a:gd name="T24" fmla="*/ 453 w 567"/>
                <a:gd name="T25" fmla="*/ 57 h 794"/>
                <a:gd name="T26" fmla="*/ 453 w 567"/>
                <a:gd name="T27" fmla="*/ 0 h 794"/>
                <a:gd name="T28" fmla="*/ 567 w 567"/>
                <a:gd name="T29" fmla="*/ 0 h 794"/>
                <a:gd name="T30" fmla="*/ 567 w 567"/>
                <a:gd name="T31" fmla="*/ 511 h 794"/>
                <a:gd name="T32" fmla="*/ 510 w 567"/>
                <a:gd name="T33" fmla="*/ 511 h 794"/>
                <a:gd name="T34" fmla="*/ 510 w 567"/>
                <a:gd name="T35" fmla="*/ 567 h 794"/>
                <a:gd name="T36" fmla="*/ 453 w 567"/>
                <a:gd name="T37" fmla="*/ 567 h 794"/>
                <a:gd name="T38" fmla="*/ 453 w 567"/>
                <a:gd name="T39" fmla="*/ 511 h 794"/>
                <a:gd name="T40" fmla="*/ 396 w 567"/>
                <a:gd name="T41" fmla="*/ 511 h 794"/>
                <a:gd name="T42" fmla="*/ 396 w 567"/>
                <a:gd name="T43" fmla="*/ 681 h 794"/>
                <a:gd name="T44" fmla="*/ 340 w 567"/>
                <a:gd name="T45" fmla="*/ 681 h 794"/>
                <a:gd name="T46" fmla="*/ 340 w 567"/>
                <a:gd name="T47" fmla="*/ 738 h 794"/>
                <a:gd name="T48" fmla="*/ 226 w 567"/>
                <a:gd name="T49" fmla="*/ 738 h 794"/>
                <a:gd name="T50" fmla="*/ 226 w 567"/>
                <a:gd name="T51" fmla="*/ 794 h 794"/>
                <a:gd name="T52" fmla="*/ 113 w 567"/>
                <a:gd name="T53" fmla="*/ 794 h 794"/>
                <a:gd name="T54" fmla="*/ 113 w 567"/>
                <a:gd name="T55" fmla="*/ 738 h 794"/>
                <a:gd name="T56" fmla="*/ 0 w 567"/>
                <a:gd name="T57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794">
                  <a:moveTo>
                    <a:pt x="0" y="738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8"/>
                  </a:lnTo>
                  <a:lnTo>
                    <a:pt x="226" y="738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8"/>
                  </a:lnTo>
                  <a:lnTo>
                    <a:pt x="0" y="73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4" name="Freeform 980">
              <a:extLst>
                <a:ext uri="{FF2B5EF4-FFF2-40B4-BE49-F238E27FC236}">
                  <a16:creationId xmlns:a16="http://schemas.microsoft.com/office/drawing/2014/main" id="{936A140D-6EF4-4E90-B23E-7E6778FE3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194"/>
              <a:ext cx="680" cy="510"/>
            </a:xfrm>
            <a:custGeom>
              <a:avLst/>
              <a:gdLst>
                <a:gd name="T0" fmla="*/ 0 w 680"/>
                <a:gd name="T1" fmla="*/ 227 h 510"/>
                <a:gd name="T2" fmla="*/ 0 w 680"/>
                <a:gd name="T3" fmla="*/ 57 h 510"/>
                <a:gd name="T4" fmla="*/ 113 w 680"/>
                <a:gd name="T5" fmla="*/ 57 h 510"/>
                <a:gd name="T6" fmla="*/ 113 w 680"/>
                <a:gd name="T7" fmla="*/ 0 h 510"/>
                <a:gd name="T8" fmla="*/ 227 w 680"/>
                <a:gd name="T9" fmla="*/ 0 h 510"/>
                <a:gd name="T10" fmla="*/ 227 w 680"/>
                <a:gd name="T11" fmla="*/ 57 h 510"/>
                <a:gd name="T12" fmla="*/ 283 w 680"/>
                <a:gd name="T13" fmla="*/ 57 h 510"/>
                <a:gd name="T14" fmla="*/ 283 w 680"/>
                <a:gd name="T15" fmla="*/ 0 h 510"/>
                <a:gd name="T16" fmla="*/ 340 w 680"/>
                <a:gd name="T17" fmla="*/ 0 h 510"/>
                <a:gd name="T18" fmla="*/ 340 w 680"/>
                <a:gd name="T19" fmla="*/ 57 h 510"/>
                <a:gd name="T20" fmla="*/ 397 w 680"/>
                <a:gd name="T21" fmla="*/ 57 h 510"/>
                <a:gd name="T22" fmla="*/ 397 w 680"/>
                <a:gd name="T23" fmla="*/ 114 h 510"/>
                <a:gd name="T24" fmla="*/ 453 w 680"/>
                <a:gd name="T25" fmla="*/ 114 h 510"/>
                <a:gd name="T26" fmla="*/ 453 w 680"/>
                <a:gd name="T27" fmla="*/ 170 h 510"/>
                <a:gd name="T28" fmla="*/ 567 w 680"/>
                <a:gd name="T29" fmla="*/ 170 h 510"/>
                <a:gd name="T30" fmla="*/ 567 w 680"/>
                <a:gd name="T31" fmla="*/ 227 h 510"/>
                <a:gd name="T32" fmla="*/ 624 w 680"/>
                <a:gd name="T33" fmla="*/ 227 h 510"/>
                <a:gd name="T34" fmla="*/ 680 w 680"/>
                <a:gd name="T35" fmla="*/ 227 h 510"/>
                <a:gd name="T36" fmla="*/ 680 w 680"/>
                <a:gd name="T37" fmla="*/ 340 h 510"/>
                <a:gd name="T38" fmla="*/ 624 w 680"/>
                <a:gd name="T39" fmla="*/ 340 h 510"/>
                <a:gd name="T40" fmla="*/ 624 w 680"/>
                <a:gd name="T41" fmla="*/ 510 h 510"/>
                <a:gd name="T42" fmla="*/ 453 w 680"/>
                <a:gd name="T43" fmla="*/ 510 h 510"/>
                <a:gd name="T44" fmla="*/ 453 w 680"/>
                <a:gd name="T45" fmla="*/ 397 h 510"/>
                <a:gd name="T46" fmla="*/ 340 w 680"/>
                <a:gd name="T47" fmla="*/ 397 h 510"/>
                <a:gd name="T48" fmla="*/ 340 w 680"/>
                <a:gd name="T49" fmla="*/ 340 h 510"/>
                <a:gd name="T50" fmla="*/ 283 w 680"/>
                <a:gd name="T51" fmla="*/ 340 h 510"/>
                <a:gd name="T52" fmla="*/ 283 w 680"/>
                <a:gd name="T53" fmla="*/ 227 h 510"/>
                <a:gd name="T54" fmla="*/ 227 w 680"/>
                <a:gd name="T55" fmla="*/ 227 h 510"/>
                <a:gd name="T56" fmla="*/ 227 w 680"/>
                <a:gd name="T57" fmla="*/ 284 h 510"/>
                <a:gd name="T58" fmla="*/ 113 w 680"/>
                <a:gd name="T59" fmla="*/ 284 h 510"/>
                <a:gd name="T60" fmla="*/ 113 w 680"/>
                <a:gd name="T61" fmla="*/ 227 h 510"/>
                <a:gd name="T62" fmla="*/ 0 w 680"/>
                <a:gd name="T6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510">
                  <a:moveTo>
                    <a:pt x="0" y="227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453" y="510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5" name="Freeform 981">
              <a:extLst>
                <a:ext uri="{FF2B5EF4-FFF2-40B4-BE49-F238E27FC236}">
                  <a16:creationId xmlns:a16="http://schemas.microsoft.com/office/drawing/2014/main" id="{1DCCBC43-A2F8-4596-BD64-0F138EF23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14"/>
              <a:ext cx="794" cy="907"/>
            </a:xfrm>
            <a:custGeom>
              <a:avLst/>
              <a:gdLst>
                <a:gd name="T0" fmla="*/ 397 w 794"/>
                <a:gd name="T1" fmla="*/ 0 h 907"/>
                <a:gd name="T2" fmla="*/ 454 w 794"/>
                <a:gd name="T3" fmla="*/ 0 h 907"/>
                <a:gd name="T4" fmla="*/ 454 w 794"/>
                <a:gd name="T5" fmla="*/ 56 h 907"/>
                <a:gd name="T6" fmla="*/ 624 w 794"/>
                <a:gd name="T7" fmla="*/ 56 h 907"/>
                <a:gd name="T8" fmla="*/ 624 w 794"/>
                <a:gd name="T9" fmla="*/ 113 h 907"/>
                <a:gd name="T10" fmla="*/ 681 w 794"/>
                <a:gd name="T11" fmla="*/ 113 h 907"/>
                <a:gd name="T12" fmla="*/ 681 w 794"/>
                <a:gd name="T13" fmla="*/ 170 h 907"/>
                <a:gd name="T14" fmla="*/ 794 w 794"/>
                <a:gd name="T15" fmla="*/ 170 h 907"/>
                <a:gd name="T16" fmla="*/ 794 w 794"/>
                <a:gd name="T17" fmla="*/ 283 h 907"/>
                <a:gd name="T18" fmla="*/ 737 w 794"/>
                <a:gd name="T19" fmla="*/ 283 h 907"/>
                <a:gd name="T20" fmla="*/ 737 w 794"/>
                <a:gd name="T21" fmla="*/ 340 h 907"/>
                <a:gd name="T22" fmla="*/ 624 w 794"/>
                <a:gd name="T23" fmla="*/ 340 h 907"/>
                <a:gd name="T24" fmla="*/ 624 w 794"/>
                <a:gd name="T25" fmla="*/ 680 h 907"/>
                <a:gd name="T26" fmla="*/ 567 w 794"/>
                <a:gd name="T27" fmla="*/ 680 h 907"/>
                <a:gd name="T28" fmla="*/ 567 w 794"/>
                <a:gd name="T29" fmla="*/ 737 h 907"/>
                <a:gd name="T30" fmla="*/ 511 w 794"/>
                <a:gd name="T31" fmla="*/ 737 h 907"/>
                <a:gd name="T32" fmla="*/ 511 w 794"/>
                <a:gd name="T33" fmla="*/ 680 h 907"/>
                <a:gd name="T34" fmla="*/ 397 w 794"/>
                <a:gd name="T35" fmla="*/ 680 h 907"/>
                <a:gd name="T36" fmla="*/ 397 w 794"/>
                <a:gd name="T37" fmla="*/ 737 h 907"/>
                <a:gd name="T38" fmla="*/ 284 w 794"/>
                <a:gd name="T39" fmla="*/ 737 h 907"/>
                <a:gd name="T40" fmla="*/ 284 w 794"/>
                <a:gd name="T41" fmla="*/ 907 h 907"/>
                <a:gd name="T42" fmla="*/ 227 w 794"/>
                <a:gd name="T43" fmla="*/ 907 h 907"/>
                <a:gd name="T44" fmla="*/ 227 w 794"/>
                <a:gd name="T45" fmla="*/ 850 h 907"/>
                <a:gd name="T46" fmla="*/ 170 w 794"/>
                <a:gd name="T47" fmla="*/ 850 h 907"/>
                <a:gd name="T48" fmla="*/ 170 w 794"/>
                <a:gd name="T49" fmla="*/ 907 h 907"/>
                <a:gd name="T50" fmla="*/ 0 w 794"/>
                <a:gd name="T51" fmla="*/ 907 h 907"/>
                <a:gd name="T52" fmla="*/ 0 w 794"/>
                <a:gd name="T53" fmla="*/ 850 h 907"/>
                <a:gd name="T54" fmla="*/ 57 w 794"/>
                <a:gd name="T55" fmla="*/ 850 h 907"/>
                <a:gd name="T56" fmla="*/ 57 w 794"/>
                <a:gd name="T57" fmla="*/ 737 h 907"/>
                <a:gd name="T58" fmla="*/ 0 w 794"/>
                <a:gd name="T59" fmla="*/ 737 h 907"/>
                <a:gd name="T60" fmla="*/ 0 w 794"/>
                <a:gd name="T61" fmla="*/ 623 h 907"/>
                <a:gd name="T62" fmla="*/ 57 w 794"/>
                <a:gd name="T63" fmla="*/ 623 h 907"/>
                <a:gd name="T64" fmla="*/ 57 w 794"/>
                <a:gd name="T65" fmla="*/ 567 h 907"/>
                <a:gd name="T66" fmla="*/ 170 w 794"/>
                <a:gd name="T67" fmla="*/ 567 h 907"/>
                <a:gd name="T68" fmla="*/ 170 w 794"/>
                <a:gd name="T69" fmla="*/ 510 h 907"/>
                <a:gd name="T70" fmla="*/ 284 w 794"/>
                <a:gd name="T71" fmla="*/ 510 h 907"/>
                <a:gd name="T72" fmla="*/ 284 w 794"/>
                <a:gd name="T73" fmla="*/ 397 h 907"/>
                <a:gd name="T74" fmla="*/ 341 w 794"/>
                <a:gd name="T75" fmla="*/ 397 h 907"/>
                <a:gd name="T76" fmla="*/ 341 w 794"/>
                <a:gd name="T77" fmla="*/ 113 h 907"/>
                <a:gd name="T78" fmla="*/ 397 w 794"/>
                <a:gd name="T79" fmla="*/ 113 h 907"/>
                <a:gd name="T80" fmla="*/ 397 w 794"/>
                <a:gd name="T8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07">
                  <a:moveTo>
                    <a:pt x="397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48" name="Freeform 984">
              <a:extLst>
                <a:ext uri="{FF2B5EF4-FFF2-40B4-BE49-F238E27FC236}">
                  <a16:creationId xmlns:a16="http://schemas.microsoft.com/office/drawing/2014/main" id="{6162FA8A-EE22-4E03-AE10-3B3DDD473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797"/>
              <a:ext cx="454" cy="624"/>
            </a:xfrm>
            <a:custGeom>
              <a:avLst/>
              <a:gdLst>
                <a:gd name="T0" fmla="*/ 340 w 454"/>
                <a:gd name="T1" fmla="*/ 624 h 624"/>
                <a:gd name="T2" fmla="*/ 340 w 454"/>
                <a:gd name="T3" fmla="*/ 511 h 624"/>
                <a:gd name="T4" fmla="*/ 284 w 454"/>
                <a:gd name="T5" fmla="*/ 511 h 624"/>
                <a:gd name="T6" fmla="*/ 284 w 454"/>
                <a:gd name="T7" fmla="*/ 397 h 624"/>
                <a:gd name="T8" fmla="*/ 454 w 454"/>
                <a:gd name="T9" fmla="*/ 397 h 624"/>
                <a:gd name="T10" fmla="*/ 454 w 454"/>
                <a:gd name="T11" fmla="*/ 284 h 624"/>
                <a:gd name="T12" fmla="*/ 397 w 454"/>
                <a:gd name="T13" fmla="*/ 284 h 624"/>
                <a:gd name="T14" fmla="*/ 397 w 454"/>
                <a:gd name="T15" fmla="*/ 227 h 624"/>
                <a:gd name="T16" fmla="*/ 454 w 454"/>
                <a:gd name="T17" fmla="*/ 227 h 624"/>
                <a:gd name="T18" fmla="*/ 454 w 454"/>
                <a:gd name="T19" fmla="*/ 114 h 624"/>
                <a:gd name="T20" fmla="*/ 340 w 454"/>
                <a:gd name="T21" fmla="*/ 114 h 624"/>
                <a:gd name="T22" fmla="*/ 340 w 454"/>
                <a:gd name="T23" fmla="*/ 57 h 624"/>
                <a:gd name="T24" fmla="*/ 284 w 454"/>
                <a:gd name="T25" fmla="*/ 57 h 624"/>
                <a:gd name="T26" fmla="*/ 284 w 454"/>
                <a:gd name="T27" fmla="*/ 114 h 624"/>
                <a:gd name="T28" fmla="*/ 227 w 454"/>
                <a:gd name="T29" fmla="*/ 114 h 624"/>
                <a:gd name="T30" fmla="*/ 227 w 454"/>
                <a:gd name="T31" fmla="*/ 0 h 624"/>
                <a:gd name="T32" fmla="*/ 170 w 454"/>
                <a:gd name="T33" fmla="*/ 0 h 624"/>
                <a:gd name="T34" fmla="*/ 113 w 454"/>
                <a:gd name="T35" fmla="*/ 0 h 624"/>
                <a:gd name="T36" fmla="*/ 113 w 454"/>
                <a:gd name="T37" fmla="*/ 57 h 624"/>
                <a:gd name="T38" fmla="*/ 0 w 454"/>
                <a:gd name="T39" fmla="*/ 57 h 624"/>
                <a:gd name="T40" fmla="*/ 0 w 454"/>
                <a:gd name="T41" fmla="*/ 454 h 624"/>
                <a:gd name="T42" fmla="*/ 57 w 454"/>
                <a:gd name="T43" fmla="*/ 454 h 624"/>
                <a:gd name="T44" fmla="*/ 57 w 454"/>
                <a:gd name="T45" fmla="*/ 511 h 624"/>
                <a:gd name="T46" fmla="*/ 113 w 454"/>
                <a:gd name="T47" fmla="*/ 511 h 624"/>
                <a:gd name="T48" fmla="*/ 113 w 454"/>
                <a:gd name="T49" fmla="*/ 567 h 624"/>
                <a:gd name="T50" fmla="*/ 227 w 454"/>
                <a:gd name="T51" fmla="*/ 567 h 624"/>
                <a:gd name="T52" fmla="*/ 227 w 454"/>
                <a:gd name="T53" fmla="*/ 624 h 624"/>
                <a:gd name="T54" fmla="*/ 340 w 454"/>
                <a:gd name="T5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4" h="624">
                  <a:moveTo>
                    <a:pt x="340" y="624"/>
                  </a:moveTo>
                  <a:lnTo>
                    <a:pt x="340" y="511"/>
                  </a:lnTo>
                  <a:lnTo>
                    <a:pt x="284" y="511"/>
                  </a:lnTo>
                  <a:lnTo>
                    <a:pt x="284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0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1" name="Freeform 987">
              <a:extLst>
                <a:ext uri="{FF2B5EF4-FFF2-40B4-BE49-F238E27FC236}">
                  <a16:creationId xmlns:a16="http://schemas.microsoft.com/office/drawing/2014/main" id="{79DAA334-D878-4181-8FAD-F216B0B65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2797"/>
              <a:ext cx="453" cy="681"/>
            </a:xfrm>
            <a:custGeom>
              <a:avLst/>
              <a:gdLst>
                <a:gd name="T0" fmla="*/ 453 w 453"/>
                <a:gd name="T1" fmla="*/ 0 h 681"/>
                <a:gd name="T2" fmla="*/ 170 w 453"/>
                <a:gd name="T3" fmla="*/ 0 h 681"/>
                <a:gd name="T4" fmla="*/ 170 w 453"/>
                <a:gd name="T5" fmla="*/ 227 h 681"/>
                <a:gd name="T6" fmla="*/ 113 w 453"/>
                <a:gd name="T7" fmla="*/ 227 h 681"/>
                <a:gd name="T8" fmla="*/ 113 w 453"/>
                <a:gd name="T9" fmla="*/ 284 h 681"/>
                <a:gd name="T10" fmla="*/ 170 w 453"/>
                <a:gd name="T11" fmla="*/ 284 h 681"/>
                <a:gd name="T12" fmla="*/ 170 w 453"/>
                <a:gd name="T13" fmla="*/ 397 h 681"/>
                <a:gd name="T14" fmla="*/ 0 w 453"/>
                <a:gd name="T15" fmla="*/ 397 h 681"/>
                <a:gd name="T16" fmla="*/ 0 w 453"/>
                <a:gd name="T17" fmla="*/ 511 h 681"/>
                <a:gd name="T18" fmla="*/ 56 w 453"/>
                <a:gd name="T19" fmla="*/ 511 h 681"/>
                <a:gd name="T20" fmla="*/ 56 w 453"/>
                <a:gd name="T21" fmla="*/ 681 h 681"/>
                <a:gd name="T22" fmla="*/ 170 w 453"/>
                <a:gd name="T23" fmla="*/ 681 h 681"/>
                <a:gd name="T24" fmla="*/ 170 w 453"/>
                <a:gd name="T25" fmla="*/ 624 h 681"/>
                <a:gd name="T26" fmla="*/ 226 w 453"/>
                <a:gd name="T27" fmla="*/ 624 h 681"/>
                <a:gd name="T28" fmla="*/ 226 w 453"/>
                <a:gd name="T29" fmla="*/ 567 h 681"/>
                <a:gd name="T30" fmla="*/ 283 w 453"/>
                <a:gd name="T31" fmla="*/ 567 h 681"/>
                <a:gd name="T32" fmla="*/ 283 w 453"/>
                <a:gd name="T33" fmla="*/ 454 h 681"/>
                <a:gd name="T34" fmla="*/ 340 w 453"/>
                <a:gd name="T35" fmla="*/ 454 h 681"/>
                <a:gd name="T36" fmla="*/ 340 w 453"/>
                <a:gd name="T37" fmla="*/ 340 h 681"/>
                <a:gd name="T38" fmla="*/ 396 w 453"/>
                <a:gd name="T39" fmla="*/ 340 h 681"/>
                <a:gd name="T40" fmla="*/ 396 w 453"/>
                <a:gd name="T41" fmla="*/ 284 h 681"/>
                <a:gd name="T42" fmla="*/ 283 w 453"/>
                <a:gd name="T43" fmla="*/ 284 h 681"/>
                <a:gd name="T44" fmla="*/ 283 w 453"/>
                <a:gd name="T45" fmla="*/ 227 h 681"/>
                <a:gd name="T46" fmla="*/ 453 w 453"/>
                <a:gd name="T47" fmla="*/ 227 h 681"/>
                <a:gd name="T48" fmla="*/ 453 w 453"/>
                <a:gd name="T49" fmla="*/ 170 h 681"/>
                <a:gd name="T50" fmla="*/ 340 w 453"/>
                <a:gd name="T51" fmla="*/ 170 h 681"/>
                <a:gd name="T52" fmla="*/ 340 w 453"/>
                <a:gd name="T53" fmla="*/ 114 h 681"/>
                <a:gd name="T54" fmla="*/ 453 w 453"/>
                <a:gd name="T55" fmla="*/ 114 h 681"/>
                <a:gd name="T56" fmla="*/ 453 w 453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681">
                  <a:moveTo>
                    <a:pt x="453" y="0"/>
                  </a:move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2" name="Freeform 988">
              <a:extLst>
                <a:ext uri="{FF2B5EF4-FFF2-40B4-BE49-F238E27FC236}">
                  <a16:creationId xmlns:a16="http://schemas.microsoft.com/office/drawing/2014/main" id="{1785CB1C-396A-4201-9C26-66C34F9559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570"/>
              <a:ext cx="510" cy="341"/>
            </a:xfrm>
            <a:custGeom>
              <a:avLst/>
              <a:gdLst>
                <a:gd name="T0" fmla="*/ 454 w 510"/>
                <a:gd name="T1" fmla="*/ 227 h 341"/>
                <a:gd name="T2" fmla="*/ 454 w 510"/>
                <a:gd name="T3" fmla="*/ 170 h 341"/>
                <a:gd name="T4" fmla="*/ 510 w 510"/>
                <a:gd name="T5" fmla="*/ 170 h 341"/>
                <a:gd name="T6" fmla="*/ 510 w 510"/>
                <a:gd name="T7" fmla="*/ 57 h 341"/>
                <a:gd name="T8" fmla="*/ 397 w 510"/>
                <a:gd name="T9" fmla="*/ 57 h 341"/>
                <a:gd name="T10" fmla="*/ 397 w 510"/>
                <a:gd name="T11" fmla="*/ 0 h 341"/>
                <a:gd name="T12" fmla="*/ 284 w 510"/>
                <a:gd name="T13" fmla="*/ 0 h 341"/>
                <a:gd name="T14" fmla="*/ 284 w 510"/>
                <a:gd name="T15" fmla="*/ 57 h 341"/>
                <a:gd name="T16" fmla="*/ 57 w 510"/>
                <a:gd name="T17" fmla="*/ 57 h 341"/>
                <a:gd name="T18" fmla="*/ 57 w 510"/>
                <a:gd name="T19" fmla="*/ 114 h 341"/>
                <a:gd name="T20" fmla="*/ 0 w 510"/>
                <a:gd name="T21" fmla="*/ 114 h 341"/>
                <a:gd name="T22" fmla="*/ 0 w 510"/>
                <a:gd name="T23" fmla="*/ 227 h 341"/>
                <a:gd name="T24" fmla="*/ 57 w 510"/>
                <a:gd name="T25" fmla="*/ 227 h 341"/>
                <a:gd name="T26" fmla="*/ 57 w 510"/>
                <a:gd name="T27" fmla="*/ 341 h 341"/>
                <a:gd name="T28" fmla="*/ 114 w 510"/>
                <a:gd name="T29" fmla="*/ 341 h 341"/>
                <a:gd name="T30" fmla="*/ 114 w 510"/>
                <a:gd name="T31" fmla="*/ 284 h 341"/>
                <a:gd name="T32" fmla="*/ 170 w 510"/>
                <a:gd name="T33" fmla="*/ 284 h 341"/>
                <a:gd name="T34" fmla="*/ 170 w 510"/>
                <a:gd name="T35" fmla="*/ 341 h 341"/>
                <a:gd name="T36" fmla="*/ 284 w 510"/>
                <a:gd name="T37" fmla="*/ 341 h 341"/>
                <a:gd name="T38" fmla="*/ 284 w 510"/>
                <a:gd name="T39" fmla="*/ 227 h 341"/>
                <a:gd name="T40" fmla="*/ 397 w 510"/>
                <a:gd name="T41" fmla="*/ 227 h 341"/>
                <a:gd name="T42" fmla="*/ 454 w 510"/>
                <a:gd name="T4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41">
                  <a:moveTo>
                    <a:pt x="454" y="227"/>
                  </a:moveTo>
                  <a:lnTo>
                    <a:pt x="45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3" name="Freeform 989">
              <a:extLst>
                <a:ext uri="{FF2B5EF4-FFF2-40B4-BE49-F238E27FC236}">
                  <a16:creationId xmlns:a16="http://schemas.microsoft.com/office/drawing/2014/main" id="{57C24738-148D-4D5D-9D42-14B32F425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2003"/>
              <a:ext cx="511" cy="681"/>
            </a:xfrm>
            <a:custGeom>
              <a:avLst/>
              <a:gdLst>
                <a:gd name="T0" fmla="*/ 511 w 511"/>
                <a:gd name="T1" fmla="*/ 624 h 681"/>
                <a:gd name="T2" fmla="*/ 511 w 511"/>
                <a:gd name="T3" fmla="*/ 284 h 681"/>
                <a:gd name="T4" fmla="*/ 454 w 511"/>
                <a:gd name="T5" fmla="*/ 284 h 681"/>
                <a:gd name="T6" fmla="*/ 454 w 511"/>
                <a:gd name="T7" fmla="*/ 170 h 681"/>
                <a:gd name="T8" fmla="*/ 341 w 511"/>
                <a:gd name="T9" fmla="*/ 170 h 681"/>
                <a:gd name="T10" fmla="*/ 341 w 511"/>
                <a:gd name="T11" fmla="*/ 227 h 681"/>
                <a:gd name="T12" fmla="*/ 284 w 511"/>
                <a:gd name="T13" fmla="*/ 227 h 681"/>
                <a:gd name="T14" fmla="*/ 284 w 511"/>
                <a:gd name="T15" fmla="*/ 170 h 681"/>
                <a:gd name="T16" fmla="*/ 227 w 511"/>
                <a:gd name="T17" fmla="*/ 170 h 681"/>
                <a:gd name="T18" fmla="*/ 227 w 511"/>
                <a:gd name="T19" fmla="*/ 57 h 681"/>
                <a:gd name="T20" fmla="*/ 114 w 511"/>
                <a:gd name="T21" fmla="*/ 57 h 681"/>
                <a:gd name="T22" fmla="*/ 114 w 511"/>
                <a:gd name="T23" fmla="*/ 0 h 681"/>
                <a:gd name="T24" fmla="*/ 57 w 511"/>
                <a:gd name="T25" fmla="*/ 0 h 681"/>
                <a:gd name="T26" fmla="*/ 57 w 511"/>
                <a:gd name="T27" fmla="*/ 284 h 681"/>
                <a:gd name="T28" fmla="*/ 114 w 511"/>
                <a:gd name="T29" fmla="*/ 284 h 681"/>
                <a:gd name="T30" fmla="*/ 114 w 511"/>
                <a:gd name="T31" fmla="*/ 341 h 681"/>
                <a:gd name="T32" fmla="*/ 170 w 511"/>
                <a:gd name="T33" fmla="*/ 341 h 681"/>
                <a:gd name="T34" fmla="*/ 170 w 511"/>
                <a:gd name="T35" fmla="*/ 454 h 681"/>
                <a:gd name="T36" fmla="*/ 0 w 511"/>
                <a:gd name="T37" fmla="*/ 454 h 681"/>
                <a:gd name="T38" fmla="*/ 0 w 511"/>
                <a:gd name="T39" fmla="*/ 567 h 681"/>
                <a:gd name="T40" fmla="*/ 57 w 511"/>
                <a:gd name="T41" fmla="*/ 567 h 681"/>
                <a:gd name="T42" fmla="*/ 57 w 511"/>
                <a:gd name="T43" fmla="*/ 624 h 681"/>
                <a:gd name="T44" fmla="*/ 114 w 511"/>
                <a:gd name="T45" fmla="*/ 624 h 681"/>
                <a:gd name="T46" fmla="*/ 114 w 511"/>
                <a:gd name="T47" fmla="*/ 681 h 681"/>
                <a:gd name="T48" fmla="*/ 284 w 511"/>
                <a:gd name="T49" fmla="*/ 681 h 681"/>
                <a:gd name="T50" fmla="*/ 284 w 511"/>
                <a:gd name="T51" fmla="*/ 624 h 681"/>
                <a:gd name="T52" fmla="*/ 511 w 511"/>
                <a:gd name="T53" fmla="*/ 62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681">
                  <a:moveTo>
                    <a:pt x="511" y="624"/>
                  </a:moveTo>
                  <a:lnTo>
                    <a:pt x="511" y="284"/>
                  </a:lnTo>
                  <a:lnTo>
                    <a:pt x="454" y="284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511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5" name="Freeform 991">
              <a:extLst>
                <a:ext uri="{FF2B5EF4-FFF2-40B4-BE49-F238E27FC236}">
                  <a16:creationId xmlns:a16="http://schemas.microsoft.com/office/drawing/2014/main" id="{54E6ECCB-0BE7-427A-B8C9-861A2B859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90"/>
              <a:ext cx="737" cy="680"/>
            </a:xfrm>
            <a:custGeom>
              <a:avLst/>
              <a:gdLst>
                <a:gd name="T0" fmla="*/ 0 w 737"/>
                <a:gd name="T1" fmla="*/ 57 h 680"/>
                <a:gd name="T2" fmla="*/ 0 w 737"/>
                <a:gd name="T3" fmla="*/ 0 h 680"/>
                <a:gd name="T4" fmla="*/ 170 w 737"/>
                <a:gd name="T5" fmla="*/ 0 h 680"/>
                <a:gd name="T6" fmla="*/ 170 w 737"/>
                <a:gd name="T7" fmla="*/ 57 h 680"/>
                <a:gd name="T8" fmla="*/ 284 w 737"/>
                <a:gd name="T9" fmla="*/ 57 h 680"/>
                <a:gd name="T10" fmla="*/ 284 w 737"/>
                <a:gd name="T11" fmla="*/ 0 h 680"/>
                <a:gd name="T12" fmla="*/ 397 w 737"/>
                <a:gd name="T13" fmla="*/ 0 h 680"/>
                <a:gd name="T14" fmla="*/ 397 w 737"/>
                <a:gd name="T15" fmla="*/ 57 h 680"/>
                <a:gd name="T16" fmla="*/ 567 w 737"/>
                <a:gd name="T17" fmla="*/ 57 h 680"/>
                <a:gd name="T18" fmla="*/ 567 w 737"/>
                <a:gd name="T19" fmla="*/ 113 h 680"/>
                <a:gd name="T20" fmla="*/ 624 w 737"/>
                <a:gd name="T21" fmla="*/ 113 h 680"/>
                <a:gd name="T22" fmla="*/ 624 w 737"/>
                <a:gd name="T23" fmla="*/ 397 h 680"/>
                <a:gd name="T24" fmla="*/ 681 w 737"/>
                <a:gd name="T25" fmla="*/ 397 h 680"/>
                <a:gd name="T26" fmla="*/ 681 w 737"/>
                <a:gd name="T27" fmla="*/ 454 h 680"/>
                <a:gd name="T28" fmla="*/ 737 w 737"/>
                <a:gd name="T29" fmla="*/ 454 h 680"/>
                <a:gd name="T30" fmla="*/ 737 w 737"/>
                <a:gd name="T31" fmla="*/ 567 h 680"/>
                <a:gd name="T32" fmla="*/ 567 w 737"/>
                <a:gd name="T33" fmla="*/ 567 h 680"/>
                <a:gd name="T34" fmla="*/ 567 w 737"/>
                <a:gd name="T35" fmla="*/ 680 h 680"/>
                <a:gd name="T36" fmla="*/ 454 w 737"/>
                <a:gd name="T37" fmla="*/ 680 h 680"/>
                <a:gd name="T38" fmla="*/ 454 w 737"/>
                <a:gd name="T39" fmla="*/ 624 h 680"/>
                <a:gd name="T40" fmla="*/ 227 w 737"/>
                <a:gd name="T41" fmla="*/ 624 h 680"/>
                <a:gd name="T42" fmla="*/ 227 w 737"/>
                <a:gd name="T43" fmla="*/ 397 h 680"/>
                <a:gd name="T44" fmla="*/ 170 w 737"/>
                <a:gd name="T45" fmla="*/ 397 h 680"/>
                <a:gd name="T46" fmla="*/ 170 w 737"/>
                <a:gd name="T47" fmla="*/ 283 h 680"/>
                <a:gd name="T48" fmla="*/ 114 w 737"/>
                <a:gd name="T49" fmla="*/ 283 h 680"/>
                <a:gd name="T50" fmla="*/ 114 w 737"/>
                <a:gd name="T51" fmla="*/ 227 h 680"/>
                <a:gd name="T52" fmla="*/ 57 w 737"/>
                <a:gd name="T53" fmla="*/ 227 h 680"/>
                <a:gd name="T54" fmla="*/ 57 w 737"/>
                <a:gd name="T55" fmla="*/ 57 h 680"/>
                <a:gd name="T56" fmla="*/ 0 w 737"/>
                <a:gd name="T57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680">
                  <a:moveTo>
                    <a:pt x="0" y="57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6" name="Freeform 992">
              <a:extLst>
                <a:ext uri="{FF2B5EF4-FFF2-40B4-BE49-F238E27FC236}">
                  <a16:creationId xmlns:a16="http://schemas.microsoft.com/office/drawing/2014/main" id="{C4056B8C-1095-4638-B033-8BB7B0644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907" cy="510"/>
            </a:xfrm>
            <a:custGeom>
              <a:avLst/>
              <a:gdLst>
                <a:gd name="T0" fmla="*/ 0 w 907"/>
                <a:gd name="T1" fmla="*/ 397 h 510"/>
                <a:gd name="T2" fmla="*/ 0 w 907"/>
                <a:gd name="T3" fmla="*/ 170 h 510"/>
                <a:gd name="T4" fmla="*/ 56 w 907"/>
                <a:gd name="T5" fmla="*/ 170 h 510"/>
                <a:gd name="T6" fmla="*/ 56 w 907"/>
                <a:gd name="T7" fmla="*/ 0 h 510"/>
                <a:gd name="T8" fmla="*/ 226 w 907"/>
                <a:gd name="T9" fmla="*/ 0 h 510"/>
                <a:gd name="T10" fmla="*/ 226 w 907"/>
                <a:gd name="T11" fmla="*/ 56 h 510"/>
                <a:gd name="T12" fmla="*/ 453 w 907"/>
                <a:gd name="T13" fmla="*/ 56 h 510"/>
                <a:gd name="T14" fmla="*/ 453 w 907"/>
                <a:gd name="T15" fmla="*/ 0 h 510"/>
                <a:gd name="T16" fmla="*/ 567 w 907"/>
                <a:gd name="T17" fmla="*/ 0 h 510"/>
                <a:gd name="T18" fmla="*/ 567 w 907"/>
                <a:gd name="T19" fmla="*/ 113 h 510"/>
                <a:gd name="T20" fmla="*/ 623 w 907"/>
                <a:gd name="T21" fmla="*/ 113 h 510"/>
                <a:gd name="T22" fmla="*/ 623 w 907"/>
                <a:gd name="T23" fmla="*/ 283 h 510"/>
                <a:gd name="T24" fmla="*/ 680 w 907"/>
                <a:gd name="T25" fmla="*/ 283 h 510"/>
                <a:gd name="T26" fmla="*/ 680 w 907"/>
                <a:gd name="T27" fmla="*/ 227 h 510"/>
                <a:gd name="T28" fmla="*/ 907 w 907"/>
                <a:gd name="T29" fmla="*/ 227 h 510"/>
                <a:gd name="T30" fmla="*/ 907 w 907"/>
                <a:gd name="T31" fmla="*/ 397 h 510"/>
                <a:gd name="T32" fmla="*/ 793 w 907"/>
                <a:gd name="T33" fmla="*/ 397 h 510"/>
                <a:gd name="T34" fmla="*/ 793 w 907"/>
                <a:gd name="T35" fmla="*/ 510 h 510"/>
                <a:gd name="T36" fmla="*/ 737 w 907"/>
                <a:gd name="T37" fmla="*/ 510 h 510"/>
                <a:gd name="T38" fmla="*/ 737 w 907"/>
                <a:gd name="T39" fmla="*/ 453 h 510"/>
                <a:gd name="T40" fmla="*/ 623 w 907"/>
                <a:gd name="T41" fmla="*/ 453 h 510"/>
                <a:gd name="T42" fmla="*/ 623 w 907"/>
                <a:gd name="T43" fmla="*/ 397 h 510"/>
                <a:gd name="T44" fmla="*/ 453 w 907"/>
                <a:gd name="T45" fmla="*/ 397 h 510"/>
                <a:gd name="T46" fmla="*/ 453 w 907"/>
                <a:gd name="T47" fmla="*/ 340 h 510"/>
                <a:gd name="T48" fmla="*/ 340 w 907"/>
                <a:gd name="T49" fmla="*/ 340 h 510"/>
                <a:gd name="T50" fmla="*/ 340 w 907"/>
                <a:gd name="T51" fmla="*/ 397 h 510"/>
                <a:gd name="T52" fmla="*/ 226 w 907"/>
                <a:gd name="T53" fmla="*/ 397 h 510"/>
                <a:gd name="T54" fmla="*/ 226 w 907"/>
                <a:gd name="T55" fmla="*/ 340 h 510"/>
                <a:gd name="T56" fmla="*/ 56 w 907"/>
                <a:gd name="T57" fmla="*/ 340 h 510"/>
                <a:gd name="T58" fmla="*/ 56 w 907"/>
                <a:gd name="T59" fmla="*/ 397 h 510"/>
                <a:gd name="T60" fmla="*/ 0 w 907"/>
                <a:gd name="T6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510">
                  <a:moveTo>
                    <a:pt x="0" y="39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8" name="Freeform 994">
              <a:extLst>
                <a:ext uri="{FF2B5EF4-FFF2-40B4-BE49-F238E27FC236}">
                  <a16:creationId xmlns:a16="http://schemas.microsoft.com/office/drawing/2014/main" id="{230A064E-12F7-4A7D-A7D7-53D632106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210"/>
              <a:ext cx="567" cy="623"/>
            </a:xfrm>
            <a:custGeom>
              <a:avLst/>
              <a:gdLst>
                <a:gd name="T0" fmla="*/ 567 w 567"/>
                <a:gd name="T1" fmla="*/ 56 h 623"/>
                <a:gd name="T2" fmla="*/ 567 w 567"/>
                <a:gd name="T3" fmla="*/ 170 h 623"/>
                <a:gd name="T4" fmla="*/ 510 w 567"/>
                <a:gd name="T5" fmla="*/ 170 h 623"/>
                <a:gd name="T6" fmla="*/ 510 w 567"/>
                <a:gd name="T7" fmla="*/ 283 h 623"/>
                <a:gd name="T8" fmla="*/ 453 w 567"/>
                <a:gd name="T9" fmla="*/ 283 h 623"/>
                <a:gd name="T10" fmla="*/ 453 w 567"/>
                <a:gd name="T11" fmla="*/ 453 h 623"/>
                <a:gd name="T12" fmla="*/ 510 w 567"/>
                <a:gd name="T13" fmla="*/ 453 h 623"/>
                <a:gd name="T14" fmla="*/ 510 w 567"/>
                <a:gd name="T15" fmla="*/ 567 h 623"/>
                <a:gd name="T16" fmla="*/ 113 w 567"/>
                <a:gd name="T17" fmla="*/ 567 h 623"/>
                <a:gd name="T18" fmla="*/ 113 w 567"/>
                <a:gd name="T19" fmla="*/ 623 h 623"/>
                <a:gd name="T20" fmla="*/ 56 w 567"/>
                <a:gd name="T21" fmla="*/ 623 h 623"/>
                <a:gd name="T22" fmla="*/ 56 w 567"/>
                <a:gd name="T23" fmla="*/ 453 h 623"/>
                <a:gd name="T24" fmla="*/ 0 w 567"/>
                <a:gd name="T25" fmla="*/ 453 h 623"/>
                <a:gd name="T26" fmla="*/ 0 w 567"/>
                <a:gd name="T27" fmla="*/ 340 h 623"/>
                <a:gd name="T28" fmla="*/ 56 w 567"/>
                <a:gd name="T29" fmla="*/ 340 h 623"/>
                <a:gd name="T30" fmla="*/ 56 w 567"/>
                <a:gd name="T31" fmla="*/ 226 h 623"/>
                <a:gd name="T32" fmla="*/ 113 w 567"/>
                <a:gd name="T33" fmla="*/ 226 h 623"/>
                <a:gd name="T34" fmla="*/ 113 w 567"/>
                <a:gd name="T35" fmla="*/ 170 h 623"/>
                <a:gd name="T36" fmla="*/ 170 w 567"/>
                <a:gd name="T37" fmla="*/ 170 h 623"/>
                <a:gd name="T38" fmla="*/ 170 w 567"/>
                <a:gd name="T39" fmla="*/ 56 h 623"/>
                <a:gd name="T40" fmla="*/ 226 w 567"/>
                <a:gd name="T41" fmla="*/ 56 h 623"/>
                <a:gd name="T42" fmla="*/ 226 w 567"/>
                <a:gd name="T43" fmla="*/ 0 h 623"/>
                <a:gd name="T44" fmla="*/ 510 w 567"/>
                <a:gd name="T45" fmla="*/ 0 h 623"/>
                <a:gd name="T46" fmla="*/ 510 w 567"/>
                <a:gd name="T47" fmla="*/ 56 h 623"/>
                <a:gd name="T48" fmla="*/ 567 w 567"/>
                <a:gd name="T49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623">
                  <a:moveTo>
                    <a:pt x="567" y="56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59" name="Freeform 995">
              <a:extLst>
                <a:ext uri="{FF2B5EF4-FFF2-40B4-BE49-F238E27FC236}">
                  <a16:creationId xmlns:a16="http://schemas.microsoft.com/office/drawing/2014/main" id="{92A0ED7A-FF2E-45FF-BC9C-1B75445D5A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266"/>
              <a:ext cx="680" cy="794"/>
            </a:xfrm>
            <a:custGeom>
              <a:avLst/>
              <a:gdLst>
                <a:gd name="T0" fmla="*/ 0 w 680"/>
                <a:gd name="T1" fmla="*/ 681 h 794"/>
                <a:gd name="T2" fmla="*/ 227 w 680"/>
                <a:gd name="T3" fmla="*/ 681 h 794"/>
                <a:gd name="T4" fmla="*/ 227 w 680"/>
                <a:gd name="T5" fmla="*/ 794 h 794"/>
                <a:gd name="T6" fmla="*/ 510 w 680"/>
                <a:gd name="T7" fmla="*/ 794 h 794"/>
                <a:gd name="T8" fmla="*/ 510 w 680"/>
                <a:gd name="T9" fmla="*/ 511 h 794"/>
                <a:gd name="T10" fmla="*/ 567 w 680"/>
                <a:gd name="T11" fmla="*/ 511 h 794"/>
                <a:gd name="T12" fmla="*/ 567 w 680"/>
                <a:gd name="T13" fmla="*/ 340 h 794"/>
                <a:gd name="T14" fmla="*/ 624 w 680"/>
                <a:gd name="T15" fmla="*/ 340 h 794"/>
                <a:gd name="T16" fmla="*/ 624 w 680"/>
                <a:gd name="T17" fmla="*/ 114 h 794"/>
                <a:gd name="T18" fmla="*/ 680 w 680"/>
                <a:gd name="T19" fmla="*/ 114 h 794"/>
                <a:gd name="T20" fmla="*/ 680 w 680"/>
                <a:gd name="T21" fmla="*/ 57 h 794"/>
                <a:gd name="T22" fmla="*/ 283 w 680"/>
                <a:gd name="T23" fmla="*/ 57 h 794"/>
                <a:gd name="T24" fmla="*/ 283 w 680"/>
                <a:gd name="T25" fmla="*/ 0 h 794"/>
                <a:gd name="T26" fmla="*/ 227 w 680"/>
                <a:gd name="T27" fmla="*/ 0 h 794"/>
                <a:gd name="T28" fmla="*/ 227 w 680"/>
                <a:gd name="T29" fmla="*/ 114 h 794"/>
                <a:gd name="T30" fmla="*/ 170 w 680"/>
                <a:gd name="T31" fmla="*/ 114 h 794"/>
                <a:gd name="T32" fmla="*/ 170 w 680"/>
                <a:gd name="T33" fmla="*/ 227 h 794"/>
                <a:gd name="T34" fmla="*/ 113 w 680"/>
                <a:gd name="T35" fmla="*/ 227 h 794"/>
                <a:gd name="T36" fmla="*/ 113 w 680"/>
                <a:gd name="T37" fmla="*/ 397 h 794"/>
                <a:gd name="T38" fmla="*/ 170 w 680"/>
                <a:gd name="T39" fmla="*/ 397 h 794"/>
                <a:gd name="T40" fmla="*/ 170 w 680"/>
                <a:gd name="T41" fmla="*/ 511 h 794"/>
                <a:gd name="T42" fmla="*/ 0 w 680"/>
                <a:gd name="T43" fmla="*/ 511 h 794"/>
                <a:gd name="T44" fmla="*/ 0 w 680"/>
                <a:gd name="T45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794">
                  <a:moveTo>
                    <a:pt x="0" y="681"/>
                  </a:moveTo>
                  <a:lnTo>
                    <a:pt x="227" y="681"/>
                  </a:lnTo>
                  <a:lnTo>
                    <a:pt x="227" y="794"/>
                  </a:lnTo>
                  <a:lnTo>
                    <a:pt x="510" y="794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1" name="Freeform 997">
              <a:extLst>
                <a:ext uri="{FF2B5EF4-FFF2-40B4-BE49-F238E27FC236}">
                  <a16:creationId xmlns:a16="http://schemas.microsoft.com/office/drawing/2014/main" id="{6EC760C5-537E-40E8-A695-18E891A53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947"/>
              <a:ext cx="851" cy="397"/>
            </a:xfrm>
            <a:custGeom>
              <a:avLst/>
              <a:gdLst>
                <a:gd name="T0" fmla="*/ 624 w 851"/>
                <a:gd name="T1" fmla="*/ 0 h 397"/>
                <a:gd name="T2" fmla="*/ 738 w 851"/>
                <a:gd name="T3" fmla="*/ 0 h 397"/>
                <a:gd name="T4" fmla="*/ 738 w 851"/>
                <a:gd name="T5" fmla="*/ 56 h 397"/>
                <a:gd name="T6" fmla="*/ 794 w 851"/>
                <a:gd name="T7" fmla="*/ 56 h 397"/>
                <a:gd name="T8" fmla="*/ 794 w 851"/>
                <a:gd name="T9" fmla="*/ 170 h 397"/>
                <a:gd name="T10" fmla="*/ 851 w 851"/>
                <a:gd name="T11" fmla="*/ 170 h 397"/>
                <a:gd name="T12" fmla="*/ 851 w 851"/>
                <a:gd name="T13" fmla="*/ 283 h 397"/>
                <a:gd name="T14" fmla="*/ 567 w 851"/>
                <a:gd name="T15" fmla="*/ 283 h 397"/>
                <a:gd name="T16" fmla="*/ 567 w 851"/>
                <a:gd name="T17" fmla="*/ 397 h 397"/>
                <a:gd name="T18" fmla="*/ 454 w 851"/>
                <a:gd name="T19" fmla="*/ 397 h 397"/>
                <a:gd name="T20" fmla="*/ 454 w 851"/>
                <a:gd name="T21" fmla="*/ 340 h 397"/>
                <a:gd name="T22" fmla="*/ 284 w 851"/>
                <a:gd name="T23" fmla="*/ 340 h 397"/>
                <a:gd name="T24" fmla="*/ 284 w 851"/>
                <a:gd name="T25" fmla="*/ 226 h 397"/>
                <a:gd name="T26" fmla="*/ 171 w 851"/>
                <a:gd name="T27" fmla="*/ 226 h 397"/>
                <a:gd name="T28" fmla="*/ 171 w 851"/>
                <a:gd name="T29" fmla="*/ 283 h 397"/>
                <a:gd name="T30" fmla="*/ 114 w 851"/>
                <a:gd name="T31" fmla="*/ 283 h 397"/>
                <a:gd name="T32" fmla="*/ 114 w 851"/>
                <a:gd name="T33" fmla="*/ 226 h 397"/>
                <a:gd name="T34" fmla="*/ 57 w 851"/>
                <a:gd name="T35" fmla="*/ 226 h 397"/>
                <a:gd name="T36" fmla="*/ 57 w 851"/>
                <a:gd name="T37" fmla="*/ 113 h 397"/>
                <a:gd name="T38" fmla="*/ 0 w 851"/>
                <a:gd name="T39" fmla="*/ 113 h 397"/>
                <a:gd name="T40" fmla="*/ 0 w 851"/>
                <a:gd name="T41" fmla="*/ 0 h 397"/>
                <a:gd name="T42" fmla="*/ 341 w 851"/>
                <a:gd name="T43" fmla="*/ 0 h 397"/>
                <a:gd name="T44" fmla="*/ 341 w 851"/>
                <a:gd name="T45" fmla="*/ 113 h 397"/>
                <a:gd name="T46" fmla="*/ 624 w 851"/>
                <a:gd name="T47" fmla="*/ 113 h 397"/>
                <a:gd name="T48" fmla="*/ 624 w 851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397">
                  <a:moveTo>
                    <a:pt x="624" y="0"/>
                  </a:moveTo>
                  <a:lnTo>
                    <a:pt x="738" y="0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284" y="340"/>
                  </a:lnTo>
                  <a:lnTo>
                    <a:pt x="284" y="226"/>
                  </a:lnTo>
                  <a:lnTo>
                    <a:pt x="171" y="226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24" y="113"/>
                  </a:lnTo>
                  <a:lnTo>
                    <a:pt x="62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3" name="Freeform 999">
              <a:extLst>
                <a:ext uri="{FF2B5EF4-FFF2-40B4-BE49-F238E27FC236}">
                  <a16:creationId xmlns:a16="http://schemas.microsoft.com/office/drawing/2014/main" id="{C8E2201F-CC5F-43E1-96C7-1240793A9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00"/>
              <a:ext cx="624" cy="681"/>
            </a:xfrm>
            <a:custGeom>
              <a:avLst/>
              <a:gdLst>
                <a:gd name="T0" fmla="*/ 170 w 624"/>
                <a:gd name="T1" fmla="*/ 511 h 681"/>
                <a:gd name="T2" fmla="*/ 170 w 624"/>
                <a:gd name="T3" fmla="*/ 397 h 681"/>
                <a:gd name="T4" fmla="*/ 57 w 624"/>
                <a:gd name="T5" fmla="*/ 397 h 681"/>
                <a:gd name="T6" fmla="*/ 57 w 624"/>
                <a:gd name="T7" fmla="*/ 340 h 681"/>
                <a:gd name="T8" fmla="*/ 113 w 624"/>
                <a:gd name="T9" fmla="*/ 340 h 681"/>
                <a:gd name="T10" fmla="*/ 113 w 624"/>
                <a:gd name="T11" fmla="*/ 227 h 681"/>
                <a:gd name="T12" fmla="*/ 0 w 624"/>
                <a:gd name="T13" fmla="*/ 227 h 681"/>
                <a:gd name="T14" fmla="*/ 0 w 624"/>
                <a:gd name="T15" fmla="*/ 57 h 681"/>
                <a:gd name="T16" fmla="*/ 113 w 624"/>
                <a:gd name="T17" fmla="*/ 57 h 681"/>
                <a:gd name="T18" fmla="*/ 113 w 624"/>
                <a:gd name="T19" fmla="*/ 0 h 681"/>
                <a:gd name="T20" fmla="*/ 227 w 624"/>
                <a:gd name="T21" fmla="*/ 0 h 681"/>
                <a:gd name="T22" fmla="*/ 227 w 624"/>
                <a:gd name="T23" fmla="*/ 114 h 681"/>
                <a:gd name="T24" fmla="*/ 284 w 624"/>
                <a:gd name="T25" fmla="*/ 114 h 681"/>
                <a:gd name="T26" fmla="*/ 284 w 624"/>
                <a:gd name="T27" fmla="*/ 57 h 681"/>
                <a:gd name="T28" fmla="*/ 454 w 624"/>
                <a:gd name="T29" fmla="*/ 57 h 681"/>
                <a:gd name="T30" fmla="*/ 454 w 624"/>
                <a:gd name="T31" fmla="*/ 170 h 681"/>
                <a:gd name="T32" fmla="*/ 624 w 624"/>
                <a:gd name="T33" fmla="*/ 170 h 681"/>
                <a:gd name="T34" fmla="*/ 624 w 624"/>
                <a:gd name="T35" fmla="*/ 284 h 681"/>
                <a:gd name="T36" fmla="*/ 567 w 624"/>
                <a:gd name="T37" fmla="*/ 284 h 681"/>
                <a:gd name="T38" fmla="*/ 567 w 624"/>
                <a:gd name="T39" fmla="*/ 340 h 681"/>
                <a:gd name="T40" fmla="*/ 510 w 624"/>
                <a:gd name="T41" fmla="*/ 340 h 681"/>
                <a:gd name="T42" fmla="*/ 510 w 624"/>
                <a:gd name="T43" fmla="*/ 511 h 681"/>
                <a:gd name="T44" fmla="*/ 624 w 624"/>
                <a:gd name="T45" fmla="*/ 511 h 681"/>
                <a:gd name="T46" fmla="*/ 567 w 624"/>
                <a:gd name="T47" fmla="*/ 624 h 681"/>
                <a:gd name="T48" fmla="*/ 567 w 624"/>
                <a:gd name="T49" fmla="*/ 681 h 681"/>
                <a:gd name="T50" fmla="*/ 510 w 624"/>
                <a:gd name="T51" fmla="*/ 681 h 681"/>
                <a:gd name="T52" fmla="*/ 510 w 624"/>
                <a:gd name="T53" fmla="*/ 624 h 681"/>
                <a:gd name="T54" fmla="*/ 454 w 624"/>
                <a:gd name="T55" fmla="*/ 624 h 681"/>
                <a:gd name="T56" fmla="*/ 454 w 624"/>
                <a:gd name="T57" fmla="*/ 567 h 681"/>
                <a:gd name="T58" fmla="*/ 397 w 624"/>
                <a:gd name="T59" fmla="*/ 567 h 681"/>
                <a:gd name="T60" fmla="*/ 397 w 624"/>
                <a:gd name="T61" fmla="*/ 511 h 681"/>
                <a:gd name="T62" fmla="*/ 170 w 624"/>
                <a:gd name="T63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681">
                  <a:moveTo>
                    <a:pt x="170" y="511"/>
                  </a:moveTo>
                  <a:lnTo>
                    <a:pt x="17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170" y="51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4" name="Freeform 1000">
              <a:extLst>
                <a:ext uri="{FF2B5EF4-FFF2-40B4-BE49-F238E27FC236}">
                  <a16:creationId xmlns:a16="http://schemas.microsoft.com/office/drawing/2014/main" id="{0A256A71-6CEB-4F82-8811-530E928EF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287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5" name="Freeform 1001">
              <a:extLst>
                <a:ext uri="{FF2B5EF4-FFF2-40B4-BE49-F238E27FC236}">
                  <a16:creationId xmlns:a16="http://schemas.microsoft.com/office/drawing/2014/main" id="{616FA2F4-BEED-4409-8AE1-68A8722A0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87"/>
              <a:ext cx="226" cy="170"/>
            </a:xfrm>
            <a:custGeom>
              <a:avLst/>
              <a:gdLst>
                <a:gd name="T0" fmla="*/ 0 w 226"/>
                <a:gd name="T1" fmla="*/ 57 h 170"/>
                <a:gd name="T2" fmla="*/ 0 w 226"/>
                <a:gd name="T3" fmla="*/ 113 h 170"/>
                <a:gd name="T4" fmla="*/ 56 w 226"/>
                <a:gd name="T5" fmla="*/ 113 h 170"/>
                <a:gd name="T6" fmla="*/ 56 w 226"/>
                <a:gd name="T7" fmla="*/ 170 h 170"/>
                <a:gd name="T8" fmla="*/ 226 w 226"/>
                <a:gd name="T9" fmla="*/ 170 h 170"/>
                <a:gd name="T10" fmla="*/ 226 w 226"/>
                <a:gd name="T11" fmla="*/ 57 h 170"/>
                <a:gd name="T12" fmla="*/ 170 w 226"/>
                <a:gd name="T13" fmla="*/ 57 h 170"/>
                <a:gd name="T14" fmla="*/ 170 w 226"/>
                <a:gd name="T15" fmla="*/ 0 h 170"/>
                <a:gd name="T16" fmla="*/ 0 w 226"/>
                <a:gd name="T17" fmla="*/ 0 h 170"/>
                <a:gd name="T18" fmla="*/ 0 w 22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170">
                  <a:moveTo>
                    <a:pt x="0" y="57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6" name="Freeform 1002">
              <a:extLst>
                <a:ext uri="{FF2B5EF4-FFF2-40B4-BE49-F238E27FC236}">
                  <a16:creationId xmlns:a16="http://schemas.microsoft.com/office/drawing/2014/main" id="{DC3630EA-4D98-436F-8C16-DFC0EB397B1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171" cy="227"/>
            </a:xfrm>
            <a:custGeom>
              <a:avLst/>
              <a:gdLst>
                <a:gd name="T0" fmla="*/ 114 w 171"/>
                <a:gd name="T1" fmla="*/ 0 h 227"/>
                <a:gd name="T2" fmla="*/ 114 w 171"/>
                <a:gd name="T3" fmla="*/ 56 h 227"/>
                <a:gd name="T4" fmla="*/ 171 w 171"/>
                <a:gd name="T5" fmla="*/ 56 h 227"/>
                <a:gd name="T6" fmla="*/ 171 w 171"/>
                <a:gd name="T7" fmla="*/ 227 h 227"/>
                <a:gd name="T8" fmla="*/ 114 w 171"/>
                <a:gd name="T9" fmla="*/ 227 h 227"/>
                <a:gd name="T10" fmla="*/ 114 w 171"/>
                <a:gd name="T11" fmla="*/ 170 h 227"/>
                <a:gd name="T12" fmla="*/ 0 w 171"/>
                <a:gd name="T13" fmla="*/ 170 h 227"/>
                <a:gd name="T14" fmla="*/ 0 w 171"/>
                <a:gd name="T15" fmla="*/ 56 h 227"/>
                <a:gd name="T16" fmla="*/ 57 w 171"/>
                <a:gd name="T17" fmla="*/ 56 h 227"/>
                <a:gd name="T18" fmla="*/ 57 w 171"/>
                <a:gd name="T19" fmla="*/ 0 h 227"/>
                <a:gd name="T20" fmla="*/ 114 w 171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7">
                  <a:moveTo>
                    <a:pt x="114" y="0"/>
                  </a:moveTo>
                  <a:lnTo>
                    <a:pt x="114" y="56"/>
                  </a:lnTo>
                  <a:lnTo>
                    <a:pt x="171" y="56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8" name="Freeform 1004">
              <a:extLst>
                <a:ext uri="{FF2B5EF4-FFF2-40B4-BE49-F238E27FC236}">
                  <a16:creationId xmlns:a16="http://schemas.microsoft.com/office/drawing/2014/main" id="{5ACE99BA-E90B-4DCD-957E-2E2C8D12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1550"/>
              <a:ext cx="567" cy="680"/>
            </a:xfrm>
            <a:custGeom>
              <a:avLst/>
              <a:gdLst>
                <a:gd name="T0" fmla="*/ 397 w 567"/>
                <a:gd name="T1" fmla="*/ 0 h 680"/>
                <a:gd name="T2" fmla="*/ 397 w 567"/>
                <a:gd name="T3" fmla="*/ 170 h 680"/>
                <a:gd name="T4" fmla="*/ 454 w 567"/>
                <a:gd name="T5" fmla="*/ 170 h 680"/>
                <a:gd name="T6" fmla="*/ 454 w 567"/>
                <a:gd name="T7" fmla="*/ 340 h 680"/>
                <a:gd name="T8" fmla="*/ 510 w 567"/>
                <a:gd name="T9" fmla="*/ 340 h 680"/>
                <a:gd name="T10" fmla="*/ 510 w 567"/>
                <a:gd name="T11" fmla="*/ 397 h 680"/>
                <a:gd name="T12" fmla="*/ 567 w 567"/>
                <a:gd name="T13" fmla="*/ 397 h 680"/>
                <a:gd name="T14" fmla="*/ 567 w 567"/>
                <a:gd name="T15" fmla="*/ 510 h 680"/>
                <a:gd name="T16" fmla="*/ 510 w 567"/>
                <a:gd name="T17" fmla="*/ 510 h 680"/>
                <a:gd name="T18" fmla="*/ 510 w 567"/>
                <a:gd name="T19" fmla="*/ 567 h 680"/>
                <a:gd name="T20" fmla="*/ 454 w 567"/>
                <a:gd name="T21" fmla="*/ 567 h 680"/>
                <a:gd name="T22" fmla="*/ 454 w 567"/>
                <a:gd name="T23" fmla="*/ 453 h 680"/>
                <a:gd name="T24" fmla="*/ 397 w 567"/>
                <a:gd name="T25" fmla="*/ 453 h 680"/>
                <a:gd name="T26" fmla="*/ 397 w 567"/>
                <a:gd name="T27" fmla="*/ 623 h 680"/>
                <a:gd name="T28" fmla="*/ 340 w 567"/>
                <a:gd name="T29" fmla="*/ 623 h 680"/>
                <a:gd name="T30" fmla="*/ 340 w 567"/>
                <a:gd name="T31" fmla="*/ 680 h 680"/>
                <a:gd name="T32" fmla="*/ 227 w 567"/>
                <a:gd name="T33" fmla="*/ 680 h 680"/>
                <a:gd name="T34" fmla="*/ 227 w 567"/>
                <a:gd name="T35" fmla="*/ 567 h 680"/>
                <a:gd name="T36" fmla="*/ 170 w 567"/>
                <a:gd name="T37" fmla="*/ 567 h 680"/>
                <a:gd name="T38" fmla="*/ 170 w 567"/>
                <a:gd name="T39" fmla="*/ 453 h 680"/>
                <a:gd name="T40" fmla="*/ 114 w 567"/>
                <a:gd name="T41" fmla="*/ 453 h 680"/>
                <a:gd name="T42" fmla="*/ 114 w 567"/>
                <a:gd name="T43" fmla="*/ 397 h 680"/>
                <a:gd name="T44" fmla="*/ 0 w 567"/>
                <a:gd name="T45" fmla="*/ 397 h 680"/>
                <a:gd name="T46" fmla="*/ 0 w 567"/>
                <a:gd name="T47" fmla="*/ 227 h 680"/>
                <a:gd name="T48" fmla="*/ 57 w 567"/>
                <a:gd name="T49" fmla="*/ 227 h 680"/>
                <a:gd name="T50" fmla="*/ 57 w 567"/>
                <a:gd name="T51" fmla="*/ 56 h 680"/>
                <a:gd name="T52" fmla="*/ 114 w 567"/>
                <a:gd name="T53" fmla="*/ 56 h 680"/>
                <a:gd name="T54" fmla="*/ 114 w 567"/>
                <a:gd name="T55" fmla="*/ 0 h 680"/>
                <a:gd name="T56" fmla="*/ 397 w 567"/>
                <a:gd name="T5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80">
                  <a:moveTo>
                    <a:pt x="397" y="0"/>
                  </a:moveTo>
                  <a:lnTo>
                    <a:pt x="397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69" name="Freeform 1005">
              <a:extLst>
                <a:ext uri="{FF2B5EF4-FFF2-40B4-BE49-F238E27FC236}">
                  <a16:creationId xmlns:a16="http://schemas.microsoft.com/office/drawing/2014/main" id="{AC800FA3-2B9B-498D-972D-BD19F8E7B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10" cy="397"/>
            </a:xfrm>
            <a:custGeom>
              <a:avLst/>
              <a:gdLst>
                <a:gd name="T0" fmla="*/ 57 w 510"/>
                <a:gd name="T1" fmla="*/ 397 h 397"/>
                <a:gd name="T2" fmla="*/ 170 w 510"/>
                <a:gd name="T3" fmla="*/ 397 h 397"/>
                <a:gd name="T4" fmla="*/ 170 w 510"/>
                <a:gd name="T5" fmla="*/ 340 h 397"/>
                <a:gd name="T6" fmla="*/ 227 w 510"/>
                <a:gd name="T7" fmla="*/ 340 h 397"/>
                <a:gd name="T8" fmla="*/ 227 w 510"/>
                <a:gd name="T9" fmla="*/ 227 h 397"/>
                <a:gd name="T10" fmla="*/ 340 w 510"/>
                <a:gd name="T11" fmla="*/ 227 h 397"/>
                <a:gd name="T12" fmla="*/ 340 w 510"/>
                <a:gd name="T13" fmla="*/ 170 h 397"/>
                <a:gd name="T14" fmla="*/ 397 w 510"/>
                <a:gd name="T15" fmla="*/ 170 h 397"/>
                <a:gd name="T16" fmla="*/ 397 w 510"/>
                <a:gd name="T17" fmla="*/ 113 h 397"/>
                <a:gd name="T18" fmla="*/ 510 w 510"/>
                <a:gd name="T19" fmla="*/ 113 h 397"/>
                <a:gd name="T20" fmla="*/ 510 w 510"/>
                <a:gd name="T21" fmla="*/ 0 h 397"/>
                <a:gd name="T22" fmla="*/ 340 w 510"/>
                <a:gd name="T23" fmla="*/ 0 h 397"/>
                <a:gd name="T24" fmla="*/ 340 w 510"/>
                <a:gd name="T25" fmla="*/ 57 h 397"/>
                <a:gd name="T26" fmla="*/ 227 w 510"/>
                <a:gd name="T27" fmla="*/ 57 h 397"/>
                <a:gd name="T28" fmla="*/ 227 w 510"/>
                <a:gd name="T29" fmla="*/ 113 h 397"/>
                <a:gd name="T30" fmla="*/ 113 w 510"/>
                <a:gd name="T31" fmla="*/ 113 h 397"/>
                <a:gd name="T32" fmla="*/ 113 w 510"/>
                <a:gd name="T33" fmla="*/ 170 h 397"/>
                <a:gd name="T34" fmla="*/ 57 w 510"/>
                <a:gd name="T35" fmla="*/ 170 h 397"/>
                <a:gd name="T36" fmla="*/ 57 w 510"/>
                <a:gd name="T37" fmla="*/ 227 h 397"/>
                <a:gd name="T38" fmla="*/ 0 w 510"/>
                <a:gd name="T39" fmla="*/ 227 h 397"/>
                <a:gd name="T40" fmla="*/ 0 w 510"/>
                <a:gd name="T41" fmla="*/ 283 h 397"/>
                <a:gd name="T42" fmla="*/ 57 w 510"/>
                <a:gd name="T43" fmla="*/ 283 h 397"/>
                <a:gd name="T44" fmla="*/ 57 w 51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97">
                  <a:moveTo>
                    <a:pt x="57" y="397"/>
                  </a:move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70" name="Freeform 1006">
              <a:extLst>
                <a:ext uri="{FF2B5EF4-FFF2-40B4-BE49-F238E27FC236}">
                  <a16:creationId xmlns:a16="http://schemas.microsoft.com/office/drawing/2014/main" id="{8BB8BBC0-98E2-4DA8-9B35-CDC3D88EC4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1493"/>
              <a:ext cx="907" cy="510"/>
            </a:xfrm>
            <a:custGeom>
              <a:avLst/>
              <a:gdLst>
                <a:gd name="T0" fmla="*/ 113 w 907"/>
                <a:gd name="T1" fmla="*/ 510 h 510"/>
                <a:gd name="T2" fmla="*/ 283 w 907"/>
                <a:gd name="T3" fmla="*/ 510 h 510"/>
                <a:gd name="T4" fmla="*/ 283 w 907"/>
                <a:gd name="T5" fmla="*/ 454 h 510"/>
                <a:gd name="T6" fmla="*/ 340 w 907"/>
                <a:gd name="T7" fmla="*/ 454 h 510"/>
                <a:gd name="T8" fmla="*/ 340 w 907"/>
                <a:gd name="T9" fmla="*/ 397 h 510"/>
                <a:gd name="T10" fmla="*/ 453 w 907"/>
                <a:gd name="T11" fmla="*/ 397 h 510"/>
                <a:gd name="T12" fmla="*/ 453 w 907"/>
                <a:gd name="T13" fmla="*/ 340 h 510"/>
                <a:gd name="T14" fmla="*/ 907 w 907"/>
                <a:gd name="T15" fmla="*/ 340 h 510"/>
                <a:gd name="T16" fmla="*/ 907 w 907"/>
                <a:gd name="T17" fmla="*/ 284 h 510"/>
                <a:gd name="T18" fmla="*/ 850 w 907"/>
                <a:gd name="T19" fmla="*/ 284 h 510"/>
                <a:gd name="T20" fmla="*/ 850 w 907"/>
                <a:gd name="T21" fmla="*/ 227 h 510"/>
                <a:gd name="T22" fmla="*/ 794 w 907"/>
                <a:gd name="T23" fmla="*/ 227 h 510"/>
                <a:gd name="T24" fmla="*/ 794 w 907"/>
                <a:gd name="T25" fmla="*/ 170 h 510"/>
                <a:gd name="T26" fmla="*/ 737 w 907"/>
                <a:gd name="T27" fmla="*/ 170 h 510"/>
                <a:gd name="T28" fmla="*/ 737 w 907"/>
                <a:gd name="T29" fmla="*/ 113 h 510"/>
                <a:gd name="T30" fmla="*/ 680 w 907"/>
                <a:gd name="T31" fmla="*/ 113 h 510"/>
                <a:gd name="T32" fmla="*/ 680 w 907"/>
                <a:gd name="T33" fmla="*/ 57 h 510"/>
                <a:gd name="T34" fmla="*/ 567 w 907"/>
                <a:gd name="T35" fmla="*/ 57 h 510"/>
                <a:gd name="T36" fmla="*/ 567 w 907"/>
                <a:gd name="T37" fmla="*/ 0 h 510"/>
                <a:gd name="T38" fmla="*/ 227 w 907"/>
                <a:gd name="T39" fmla="*/ 0 h 510"/>
                <a:gd name="T40" fmla="*/ 227 w 907"/>
                <a:gd name="T41" fmla="*/ 57 h 510"/>
                <a:gd name="T42" fmla="*/ 170 w 907"/>
                <a:gd name="T43" fmla="*/ 57 h 510"/>
                <a:gd name="T44" fmla="*/ 170 w 907"/>
                <a:gd name="T45" fmla="*/ 170 h 510"/>
                <a:gd name="T46" fmla="*/ 56 w 907"/>
                <a:gd name="T47" fmla="*/ 170 h 510"/>
                <a:gd name="T48" fmla="*/ 56 w 907"/>
                <a:gd name="T49" fmla="*/ 227 h 510"/>
                <a:gd name="T50" fmla="*/ 0 w 907"/>
                <a:gd name="T51" fmla="*/ 227 h 510"/>
                <a:gd name="T52" fmla="*/ 0 w 907"/>
                <a:gd name="T53" fmla="*/ 397 h 510"/>
                <a:gd name="T54" fmla="*/ 56 w 907"/>
                <a:gd name="T55" fmla="*/ 397 h 510"/>
                <a:gd name="T56" fmla="*/ 56 w 907"/>
                <a:gd name="T57" fmla="*/ 454 h 510"/>
                <a:gd name="T58" fmla="*/ 113 w 907"/>
                <a:gd name="T59" fmla="*/ 454 h 510"/>
                <a:gd name="T60" fmla="*/ 113 w 907"/>
                <a:gd name="T6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510">
                  <a:moveTo>
                    <a:pt x="113" y="510"/>
                  </a:move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907" y="340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72" name="Freeform 1008">
              <a:extLst>
                <a:ext uri="{FF2B5EF4-FFF2-40B4-BE49-F238E27FC236}">
                  <a16:creationId xmlns:a16="http://schemas.microsoft.com/office/drawing/2014/main" id="{73617709-CF8A-4940-85AC-E8619C1A9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132"/>
              <a:ext cx="2495" cy="2041"/>
            </a:xfrm>
            <a:custGeom>
              <a:avLst/>
              <a:gdLst>
                <a:gd name="T0" fmla="*/ 0 w 2495"/>
                <a:gd name="T1" fmla="*/ 1758 h 2041"/>
                <a:gd name="T2" fmla="*/ 57 w 2495"/>
                <a:gd name="T3" fmla="*/ 1871 h 2041"/>
                <a:gd name="T4" fmla="*/ 227 w 2495"/>
                <a:gd name="T5" fmla="*/ 1928 h 2041"/>
                <a:gd name="T6" fmla="*/ 284 w 2495"/>
                <a:gd name="T7" fmla="*/ 1985 h 2041"/>
                <a:gd name="T8" fmla="*/ 341 w 2495"/>
                <a:gd name="T9" fmla="*/ 2041 h 2041"/>
                <a:gd name="T10" fmla="*/ 511 w 2495"/>
                <a:gd name="T11" fmla="*/ 1985 h 2041"/>
                <a:gd name="T12" fmla="*/ 681 w 2495"/>
                <a:gd name="T13" fmla="*/ 2041 h 2041"/>
                <a:gd name="T14" fmla="*/ 908 w 2495"/>
                <a:gd name="T15" fmla="*/ 1928 h 2041"/>
                <a:gd name="T16" fmla="*/ 964 w 2495"/>
                <a:gd name="T17" fmla="*/ 1815 h 2041"/>
                <a:gd name="T18" fmla="*/ 1021 w 2495"/>
                <a:gd name="T19" fmla="*/ 1758 h 2041"/>
                <a:gd name="T20" fmla="*/ 1191 w 2495"/>
                <a:gd name="T21" fmla="*/ 1645 h 2041"/>
                <a:gd name="T22" fmla="*/ 1248 w 2495"/>
                <a:gd name="T23" fmla="*/ 1588 h 2041"/>
                <a:gd name="T24" fmla="*/ 1305 w 2495"/>
                <a:gd name="T25" fmla="*/ 1474 h 2041"/>
                <a:gd name="T26" fmla="*/ 1475 w 2495"/>
                <a:gd name="T27" fmla="*/ 1418 h 2041"/>
                <a:gd name="T28" fmla="*/ 1588 w 2495"/>
                <a:gd name="T29" fmla="*/ 1304 h 2041"/>
                <a:gd name="T30" fmla="*/ 1701 w 2495"/>
                <a:gd name="T31" fmla="*/ 1248 h 2041"/>
                <a:gd name="T32" fmla="*/ 2042 w 2495"/>
                <a:gd name="T33" fmla="*/ 1304 h 2041"/>
                <a:gd name="T34" fmla="*/ 2155 w 2495"/>
                <a:gd name="T35" fmla="*/ 1361 h 2041"/>
                <a:gd name="T36" fmla="*/ 2325 w 2495"/>
                <a:gd name="T37" fmla="*/ 1191 h 2041"/>
                <a:gd name="T38" fmla="*/ 2439 w 2495"/>
                <a:gd name="T39" fmla="*/ 1134 h 2041"/>
                <a:gd name="T40" fmla="*/ 2382 w 2495"/>
                <a:gd name="T41" fmla="*/ 907 h 2041"/>
                <a:gd name="T42" fmla="*/ 2439 w 2495"/>
                <a:gd name="T43" fmla="*/ 794 h 2041"/>
                <a:gd name="T44" fmla="*/ 2495 w 2495"/>
                <a:gd name="T45" fmla="*/ 737 h 2041"/>
                <a:gd name="T46" fmla="*/ 2382 w 2495"/>
                <a:gd name="T47" fmla="*/ 681 h 2041"/>
                <a:gd name="T48" fmla="*/ 1985 w 2495"/>
                <a:gd name="T49" fmla="*/ 624 h 2041"/>
                <a:gd name="T50" fmla="*/ 1701 w 2495"/>
                <a:gd name="T51" fmla="*/ 681 h 2041"/>
                <a:gd name="T52" fmla="*/ 1475 w 2495"/>
                <a:gd name="T53" fmla="*/ 624 h 2041"/>
                <a:gd name="T54" fmla="*/ 1418 w 2495"/>
                <a:gd name="T55" fmla="*/ 511 h 2041"/>
                <a:gd name="T56" fmla="*/ 1361 w 2495"/>
                <a:gd name="T57" fmla="*/ 454 h 2041"/>
                <a:gd name="T58" fmla="*/ 1305 w 2495"/>
                <a:gd name="T59" fmla="*/ 284 h 2041"/>
                <a:gd name="T60" fmla="*/ 1248 w 2495"/>
                <a:gd name="T61" fmla="*/ 170 h 2041"/>
                <a:gd name="T62" fmla="*/ 1078 w 2495"/>
                <a:gd name="T63" fmla="*/ 227 h 2041"/>
                <a:gd name="T64" fmla="*/ 908 w 2495"/>
                <a:gd name="T65" fmla="*/ 170 h 2041"/>
                <a:gd name="T66" fmla="*/ 851 w 2495"/>
                <a:gd name="T67" fmla="*/ 57 h 2041"/>
                <a:gd name="T68" fmla="*/ 794 w 2495"/>
                <a:gd name="T69" fmla="*/ 0 h 2041"/>
                <a:gd name="T70" fmla="*/ 511 w 2495"/>
                <a:gd name="T71" fmla="*/ 57 h 2041"/>
                <a:gd name="T72" fmla="*/ 454 w 2495"/>
                <a:gd name="T73" fmla="*/ 227 h 2041"/>
                <a:gd name="T74" fmla="*/ 511 w 2495"/>
                <a:gd name="T75" fmla="*/ 340 h 2041"/>
                <a:gd name="T76" fmla="*/ 454 w 2495"/>
                <a:gd name="T77" fmla="*/ 511 h 2041"/>
                <a:gd name="T78" fmla="*/ 511 w 2495"/>
                <a:gd name="T79" fmla="*/ 567 h 2041"/>
                <a:gd name="T80" fmla="*/ 567 w 2495"/>
                <a:gd name="T81" fmla="*/ 681 h 2041"/>
                <a:gd name="T82" fmla="*/ 511 w 2495"/>
                <a:gd name="T83" fmla="*/ 851 h 2041"/>
                <a:gd name="T84" fmla="*/ 454 w 2495"/>
                <a:gd name="T85" fmla="*/ 907 h 2041"/>
                <a:gd name="T86" fmla="*/ 511 w 2495"/>
                <a:gd name="T87" fmla="*/ 1191 h 2041"/>
                <a:gd name="T88" fmla="*/ 454 w 2495"/>
                <a:gd name="T89" fmla="*/ 1248 h 2041"/>
                <a:gd name="T90" fmla="*/ 397 w 2495"/>
                <a:gd name="T91" fmla="*/ 1418 h 2041"/>
                <a:gd name="T92" fmla="*/ 341 w 2495"/>
                <a:gd name="T93" fmla="*/ 1474 h 2041"/>
                <a:gd name="T94" fmla="*/ 284 w 2495"/>
                <a:gd name="T95" fmla="*/ 1531 h 2041"/>
                <a:gd name="T96" fmla="*/ 171 w 2495"/>
                <a:gd name="T97" fmla="*/ 1588 h 2041"/>
                <a:gd name="T98" fmla="*/ 0 w 2495"/>
                <a:gd name="T99" fmla="*/ 170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5" h="2041">
                  <a:moveTo>
                    <a:pt x="0" y="1701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227" y="1871"/>
                  </a:lnTo>
                  <a:lnTo>
                    <a:pt x="227" y="1928"/>
                  </a:lnTo>
                  <a:lnTo>
                    <a:pt x="284" y="1928"/>
                  </a:lnTo>
                  <a:lnTo>
                    <a:pt x="284" y="1985"/>
                  </a:lnTo>
                  <a:lnTo>
                    <a:pt x="341" y="1985"/>
                  </a:lnTo>
                  <a:lnTo>
                    <a:pt x="341" y="2041"/>
                  </a:lnTo>
                  <a:lnTo>
                    <a:pt x="511" y="2041"/>
                  </a:lnTo>
                  <a:lnTo>
                    <a:pt x="511" y="1985"/>
                  </a:lnTo>
                  <a:lnTo>
                    <a:pt x="681" y="1985"/>
                  </a:lnTo>
                  <a:lnTo>
                    <a:pt x="681" y="2041"/>
                  </a:lnTo>
                  <a:lnTo>
                    <a:pt x="908" y="2041"/>
                  </a:lnTo>
                  <a:lnTo>
                    <a:pt x="908" y="1928"/>
                  </a:lnTo>
                  <a:lnTo>
                    <a:pt x="964" y="1928"/>
                  </a:lnTo>
                  <a:lnTo>
                    <a:pt x="964" y="1815"/>
                  </a:lnTo>
                  <a:lnTo>
                    <a:pt x="1021" y="1815"/>
                  </a:lnTo>
                  <a:lnTo>
                    <a:pt x="1021" y="1758"/>
                  </a:lnTo>
                  <a:lnTo>
                    <a:pt x="1191" y="1758"/>
                  </a:lnTo>
                  <a:lnTo>
                    <a:pt x="1191" y="1645"/>
                  </a:lnTo>
                  <a:lnTo>
                    <a:pt x="1248" y="1645"/>
                  </a:lnTo>
                  <a:lnTo>
                    <a:pt x="1248" y="1588"/>
                  </a:lnTo>
                  <a:lnTo>
                    <a:pt x="1305" y="1588"/>
                  </a:lnTo>
                  <a:lnTo>
                    <a:pt x="1305" y="1474"/>
                  </a:lnTo>
                  <a:lnTo>
                    <a:pt x="1475" y="1474"/>
                  </a:lnTo>
                  <a:lnTo>
                    <a:pt x="1475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701" y="1304"/>
                  </a:lnTo>
                  <a:lnTo>
                    <a:pt x="1701" y="1248"/>
                  </a:lnTo>
                  <a:lnTo>
                    <a:pt x="2042" y="1248"/>
                  </a:lnTo>
                  <a:lnTo>
                    <a:pt x="2042" y="1304"/>
                  </a:lnTo>
                  <a:lnTo>
                    <a:pt x="2155" y="1304"/>
                  </a:lnTo>
                  <a:lnTo>
                    <a:pt x="2155" y="1361"/>
                  </a:lnTo>
                  <a:lnTo>
                    <a:pt x="2325" y="1361"/>
                  </a:lnTo>
                  <a:lnTo>
                    <a:pt x="2325" y="1191"/>
                  </a:lnTo>
                  <a:lnTo>
                    <a:pt x="2439" y="1191"/>
                  </a:lnTo>
                  <a:lnTo>
                    <a:pt x="2439" y="1134"/>
                  </a:lnTo>
                  <a:lnTo>
                    <a:pt x="2382" y="1134"/>
                  </a:lnTo>
                  <a:lnTo>
                    <a:pt x="2382" y="907"/>
                  </a:lnTo>
                  <a:lnTo>
                    <a:pt x="2439" y="907"/>
                  </a:lnTo>
                  <a:lnTo>
                    <a:pt x="2439" y="794"/>
                  </a:lnTo>
                  <a:lnTo>
                    <a:pt x="2495" y="794"/>
                  </a:lnTo>
                  <a:lnTo>
                    <a:pt x="2495" y="737"/>
                  </a:lnTo>
                  <a:lnTo>
                    <a:pt x="2382" y="737"/>
                  </a:lnTo>
                  <a:lnTo>
                    <a:pt x="2382" y="681"/>
                  </a:lnTo>
                  <a:lnTo>
                    <a:pt x="1985" y="681"/>
                  </a:lnTo>
                  <a:lnTo>
                    <a:pt x="1985" y="624"/>
                  </a:lnTo>
                  <a:lnTo>
                    <a:pt x="1701" y="624"/>
                  </a:lnTo>
                  <a:lnTo>
                    <a:pt x="1701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305" y="454"/>
                  </a:lnTo>
                  <a:lnTo>
                    <a:pt x="1305" y="284"/>
                  </a:lnTo>
                  <a:lnTo>
                    <a:pt x="1248" y="284"/>
                  </a:lnTo>
                  <a:lnTo>
                    <a:pt x="1248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908" y="227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851"/>
                  </a:lnTo>
                  <a:lnTo>
                    <a:pt x="454" y="851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1191"/>
                  </a:lnTo>
                  <a:lnTo>
                    <a:pt x="454" y="1191"/>
                  </a:lnTo>
                  <a:lnTo>
                    <a:pt x="45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341" y="1418"/>
                  </a:lnTo>
                  <a:lnTo>
                    <a:pt x="341" y="1474"/>
                  </a:lnTo>
                  <a:lnTo>
                    <a:pt x="341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171" y="1588"/>
                  </a:lnTo>
                  <a:lnTo>
                    <a:pt x="171" y="1701"/>
                  </a:lnTo>
                  <a:lnTo>
                    <a:pt x="0" y="170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74" name="Freeform 1010">
              <a:extLst>
                <a:ext uri="{FF2B5EF4-FFF2-40B4-BE49-F238E27FC236}">
                  <a16:creationId xmlns:a16="http://schemas.microsoft.com/office/drawing/2014/main" id="{74495F5E-82FC-4FCB-B8AD-EFB8FA8B0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287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113 w 226"/>
                <a:gd name="T3" fmla="*/ 283 h 283"/>
                <a:gd name="T4" fmla="*/ 113 w 226"/>
                <a:gd name="T5" fmla="*/ 170 h 283"/>
                <a:gd name="T6" fmla="*/ 226 w 226"/>
                <a:gd name="T7" fmla="*/ 170 h 283"/>
                <a:gd name="T8" fmla="*/ 226 w 226"/>
                <a:gd name="T9" fmla="*/ 57 h 283"/>
                <a:gd name="T10" fmla="*/ 113 w 226"/>
                <a:gd name="T11" fmla="*/ 57 h 283"/>
                <a:gd name="T12" fmla="*/ 113 w 226"/>
                <a:gd name="T13" fmla="*/ 0 h 283"/>
                <a:gd name="T14" fmla="*/ 0 w 226"/>
                <a:gd name="T15" fmla="*/ 0 h 283"/>
                <a:gd name="T16" fmla="*/ 0 w 226"/>
                <a:gd name="T1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113" y="283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8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44314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21" name="Group 1137">
            <a:extLst>
              <a:ext uri="{FF2B5EF4-FFF2-40B4-BE49-F238E27FC236}">
                <a16:creationId xmlns:a16="http://schemas.microsoft.com/office/drawing/2014/main" id="{BEFB0835-5436-4443-A414-EA8F332083EF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17522" name="Freeform 1138">
              <a:extLst>
                <a:ext uri="{FF2B5EF4-FFF2-40B4-BE49-F238E27FC236}">
                  <a16:creationId xmlns:a16="http://schemas.microsoft.com/office/drawing/2014/main" id="{0CD76B95-D284-4BA0-B44E-E1DF22A28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7523" name="Group 1139">
              <a:extLst>
                <a:ext uri="{FF2B5EF4-FFF2-40B4-BE49-F238E27FC236}">
                  <a16:creationId xmlns:a16="http://schemas.microsoft.com/office/drawing/2014/main" id="{39C6FD0A-8BA6-40B7-B835-66494BB99A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17524" name="WordArt 1140">
                <a:extLst>
                  <a:ext uri="{FF2B5EF4-FFF2-40B4-BE49-F238E27FC236}">
                    <a16:creationId xmlns:a16="http://schemas.microsoft.com/office/drawing/2014/main" id="{4B150729-E2C4-4843-93E5-E2DF3D853A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17525" name="WordArt 1141">
                <a:extLst>
                  <a:ext uri="{FF2B5EF4-FFF2-40B4-BE49-F238E27FC236}">
                    <a16:creationId xmlns:a16="http://schemas.microsoft.com/office/drawing/2014/main" id="{2F9C5A9C-F8F2-4B5F-BBBF-7E0D52B60C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17526" name="Group 1142">
              <a:extLst>
                <a:ext uri="{FF2B5EF4-FFF2-40B4-BE49-F238E27FC236}">
                  <a16:creationId xmlns:a16="http://schemas.microsoft.com/office/drawing/2014/main" id="{7B736306-BEEF-47CA-BF63-209DE450FC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17527" name="WordArt 1143">
                <a:extLst>
                  <a:ext uri="{FF2B5EF4-FFF2-40B4-BE49-F238E27FC236}">
                    <a16:creationId xmlns:a16="http://schemas.microsoft.com/office/drawing/2014/main" id="{1B85D709-D848-475B-93DA-1C929001F4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17528" name="WordArt 1144">
                <a:extLst>
                  <a:ext uri="{FF2B5EF4-FFF2-40B4-BE49-F238E27FC236}">
                    <a16:creationId xmlns:a16="http://schemas.microsoft.com/office/drawing/2014/main" id="{29FD933D-B549-45F8-B2FC-4C6323C2EA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17529" name="Group 1145">
              <a:extLst>
                <a:ext uri="{FF2B5EF4-FFF2-40B4-BE49-F238E27FC236}">
                  <a16:creationId xmlns:a16="http://schemas.microsoft.com/office/drawing/2014/main" id="{315DB10F-7AA5-425A-9711-7ABECA7B7C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17530" name="WordArt 1146">
                <a:extLst>
                  <a:ext uri="{FF2B5EF4-FFF2-40B4-BE49-F238E27FC236}">
                    <a16:creationId xmlns:a16="http://schemas.microsoft.com/office/drawing/2014/main" id="{D3600181-47BC-4B85-A9D9-94C1E9078A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17531" name="WordArt 1147">
                <a:extLst>
                  <a:ext uri="{FF2B5EF4-FFF2-40B4-BE49-F238E27FC236}">
                    <a16:creationId xmlns:a16="http://schemas.microsoft.com/office/drawing/2014/main" id="{1BF0C87F-62AF-4724-88FB-12F398B376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17532" name="Group 1148">
              <a:extLst>
                <a:ext uri="{FF2B5EF4-FFF2-40B4-BE49-F238E27FC236}">
                  <a16:creationId xmlns:a16="http://schemas.microsoft.com/office/drawing/2014/main" id="{A2CCC86A-3E83-4B8B-A312-D5B9EBA436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17533" name="WordArt 1149">
                <a:extLst>
                  <a:ext uri="{FF2B5EF4-FFF2-40B4-BE49-F238E27FC236}">
                    <a16:creationId xmlns:a16="http://schemas.microsoft.com/office/drawing/2014/main" id="{E442BB43-0BA2-4003-8CB8-51763102CB9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17534" name="WordArt 1150">
                <a:extLst>
                  <a:ext uri="{FF2B5EF4-FFF2-40B4-BE49-F238E27FC236}">
                    <a16:creationId xmlns:a16="http://schemas.microsoft.com/office/drawing/2014/main" id="{EB79EB55-C980-4931-8CFF-C303147BF9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17535" name="Group 1151">
              <a:extLst>
                <a:ext uri="{FF2B5EF4-FFF2-40B4-BE49-F238E27FC236}">
                  <a16:creationId xmlns:a16="http://schemas.microsoft.com/office/drawing/2014/main" id="{B2CF5916-DE69-4E41-A419-8B2CEED4ED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17536" name="WordArt 1152">
                <a:extLst>
                  <a:ext uri="{FF2B5EF4-FFF2-40B4-BE49-F238E27FC236}">
                    <a16:creationId xmlns:a16="http://schemas.microsoft.com/office/drawing/2014/main" id="{8489DDF8-822A-45B5-B2A4-C53AF38189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17537" name="WordArt 1153">
                <a:extLst>
                  <a:ext uri="{FF2B5EF4-FFF2-40B4-BE49-F238E27FC236}">
                    <a16:creationId xmlns:a16="http://schemas.microsoft.com/office/drawing/2014/main" id="{1B44492D-D306-4194-BF42-5CB055F6C6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17538" name="Group 1154">
              <a:extLst>
                <a:ext uri="{FF2B5EF4-FFF2-40B4-BE49-F238E27FC236}">
                  <a16:creationId xmlns:a16="http://schemas.microsoft.com/office/drawing/2014/main" id="{632B5D56-7A36-4D74-AA0A-DD0164BC42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17539" name="WordArt 1155">
                <a:extLst>
                  <a:ext uri="{FF2B5EF4-FFF2-40B4-BE49-F238E27FC236}">
                    <a16:creationId xmlns:a16="http://schemas.microsoft.com/office/drawing/2014/main" id="{D2B990E2-6413-44A3-B5C1-206775DD4A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17540" name="WordArt 1156">
                <a:extLst>
                  <a:ext uri="{FF2B5EF4-FFF2-40B4-BE49-F238E27FC236}">
                    <a16:creationId xmlns:a16="http://schemas.microsoft.com/office/drawing/2014/main" id="{EA8785C3-5AE0-45D7-923D-799C62E506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17541" name="Group 1157">
              <a:extLst>
                <a:ext uri="{FF2B5EF4-FFF2-40B4-BE49-F238E27FC236}">
                  <a16:creationId xmlns:a16="http://schemas.microsoft.com/office/drawing/2014/main" id="{19C2C7D5-50EE-4465-9DC7-136A5D4A0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17542" name="WordArt 1158">
                <a:extLst>
                  <a:ext uri="{FF2B5EF4-FFF2-40B4-BE49-F238E27FC236}">
                    <a16:creationId xmlns:a16="http://schemas.microsoft.com/office/drawing/2014/main" id="{8DE9C51A-B289-48F7-88F8-CE0438491A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17543" name="WordArt 1159">
                <a:extLst>
                  <a:ext uri="{FF2B5EF4-FFF2-40B4-BE49-F238E27FC236}">
                    <a16:creationId xmlns:a16="http://schemas.microsoft.com/office/drawing/2014/main" id="{5C7086D3-0437-45D9-BFB7-A6805340A81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17544" name="Group 1160">
              <a:extLst>
                <a:ext uri="{FF2B5EF4-FFF2-40B4-BE49-F238E27FC236}">
                  <a16:creationId xmlns:a16="http://schemas.microsoft.com/office/drawing/2014/main" id="{FBD15B51-73C0-4FA1-A9F2-1C9CD66A45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17545" name="WordArt 1161">
                <a:extLst>
                  <a:ext uri="{FF2B5EF4-FFF2-40B4-BE49-F238E27FC236}">
                    <a16:creationId xmlns:a16="http://schemas.microsoft.com/office/drawing/2014/main" id="{979740B0-1917-4D68-83FA-5D14EBC8AB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17546" name="WordArt 1162">
                <a:extLst>
                  <a:ext uri="{FF2B5EF4-FFF2-40B4-BE49-F238E27FC236}">
                    <a16:creationId xmlns:a16="http://schemas.microsoft.com/office/drawing/2014/main" id="{98748117-FAED-4471-B818-607FAFD0EB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17547" name="Group 1163">
              <a:extLst>
                <a:ext uri="{FF2B5EF4-FFF2-40B4-BE49-F238E27FC236}">
                  <a16:creationId xmlns:a16="http://schemas.microsoft.com/office/drawing/2014/main" id="{FF5D7710-2EA1-49AE-A64E-669AFD8292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17548" name="WordArt 1164">
                <a:extLst>
                  <a:ext uri="{FF2B5EF4-FFF2-40B4-BE49-F238E27FC236}">
                    <a16:creationId xmlns:a16="http://schemas.microsoft.com/office/drawing/2014/main" id="{9B1F4B06-CF78-4FF4-8B2B-45C59134DD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17549" name="WordArt 1165">
                <a:extLst>
                  <a:ext uri="{FF2B5EF4-FFF2-40B4-BE49-F238E27FC236}">
                    <a16:creationId xmlns:a16="http://schemas.microsoft.com/office/drawing/2014/main" id="{C4F75838-20BC-44F4-9613-07E4CB3156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17550" name="Group 1166">
              <a:extLst>
                <a:ext uri="{FF2B5EF4-FFF2-40B4-BE49-F238E27FC236}">
                  <a16:creationId xmlns:a16="http://schemas.microsoft.com/office/drawing/2014/main" id="{DD6B45BA-0B0B-4E58-80A7-BBB95DA1BB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17551" name="WordArt 1167">
                <a:extLst>
                  <a:ext uri="{FF2B5EF4-FFF2-40B4-BE49-F238E27FC236}">
                    <a16:creationId xmlns:a16="http://schemas.microsoft.com/office/drawing/2014/main" id="{9A72099F-C6CC-4E42-B6D3-A051A1A549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17552" name="WordArt 1168">
                <a:extLst>
                  <a:ext uri="{FF2B5EF4-FFF2-40B4-BE49-F238E27FC236}">
                    <a16:creationId xmlns:a16="http://schemas.microsoft.com/office/drawing/2014/main" id="{A166750E-C8CB-4E34-B640-9BC703C7D2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17553" name="Group 1169">
              <a:extLst>
                <a:ext uri="{FF2B5EF4-FFF2-40B4-BE49-F238E27FC236}">
                  <a16:creationId xmlns:a16="http://schemas.microsoft.com/office/drawing/2014/main" id="{A95E04F1-A34B-4FB6-9C6A-6FA4E422B2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17554" name="WordArt 1170">
                <a:extLst>
                  <a:ext uri="{FF2B5EF4-FFF2-40B4-BE49-F238E27FC236}">
                    <a16:creationId xmlns:a16="http://schemas.microsoft.com/office/drawing/2014/main" id="{9FF49A17-597A-4A0A-BEA2-6BFF167239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17555" name="WordArt 1171">
                <a:extLst>
                  <a:ext uri="{FF2B5EF4-FFF2-40B4-BE49-F238E27FC236}">
                    <a16:creationId xmlns:a16="http://schemas.microsoft.com/office/drawing/2014/main" id="{E06D595A-AB2C-49E4-9991-102CD437F1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17556" name="Group 1172">
              <a:extLst>
                <a:ext uri="{FF2B5EF4-FFF2-40B4-BE49-F238E27FC236}">
                  <a16:creationId xmlns:a16="http://schemas.microsoft.com/office/drawing/2014/main" id="{E51EBD68-5790-412D-B4B2-FD54488862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17557" name="WordArt 1173">
                <a:extLst>
                  <a:ext uri="{FF2B5EF4-FFF2-40B4-BE49-F238E27FC236}">
                    <a16:creationId xmlns:a16="http://schemas.microsoft.com/office/drawing/2014/main" id="{628617E2-1403-4E46-8ECD-DD5FF7173E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17558" name="WordArt 1174">
                <a:extLst>
                  <a:ext uri="{FF2B5EF4-FFF2-40B4-BE49-F238E27FC236}">
                    <a16:creationId xmlns:a16="http://schemas.microsoft.com/office/drawing/2014/main" id="{D8E48A43-EC2C-4C71-9FE5-DF8EC6501F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17559" name="Group 1175">
              <a:extLst>
                <a:ext uri="{FF2B5EF4-FFF2-40B4-BE49-F238E27FC236}">
                  <a16:creationId xmlns:a16="http://schemas.microsoft.com/office/drawing/2014/main" id="{D915E8B5-FF93-435D-93E0-45552AE264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17560" name="WordArt 1176">
                <a:extLst>
                  <a:ext uri="{FF2B5EF4-FFF2-40B4-BE49-F238E27FC236}">
                    <a16:creationId xmlns:a16="http://schemas.microsoft.com/office/drawing/2014/main" id="{CC373FA9-CEAA-49FB-A16E-94A9A1E379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17561" name="WordArt 1177">
                <a:extLst>
                  <a:ext uri="{FF2B5EF4-FFF2-40B4-BE49-F238E27FC236}">
                    <a16:creationId xmlns:a16="http://schemas.microsoft.com/office/drawing/2014/main" id="{F71400C3-5E50-414C-B4A8-BEF0BB2E25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17562" name="Group 1178">
              <a:extLst>
                <a:ext uri="{FF2B5EF4-FFF2-40B4-BE49-F238E27FC236}">
                  <a16:creationId xmlns:a16="http://schemas.microsoft.com/office/drawing/2014/main" id="{8DA63531-6CCE-4B11-93B9-C00DEFC27A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17563" name="WordArt 1179">
                <a:extLst>
                  <a:ext uri="{FF2B5EF4-FFF2-40B4-BE49-F238E27FC236}">
                    <a16:creationId xmlns:a16="http://schemas.microsoft.com/office/drawing/2014/main" id="{06C90B30-1DBA-46FC-95D1-9144E4E195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7564" name="WordArt 1180">
                <a:extLst>
                  <a:ext uri="{FF2B5EF4-FFF2-40B4-BE49-F238E27FC236}">
                    <a16:creationId xmlns:a16="http://schemas.microsoft.com/office/drawing/2014/main" id="{94285454-E194-46D4-8BFB-60C85FF361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7565" name="Group 1181">
              <a:extLst>
                <a:ext uri="{FF2B5EF4-FFF2-40B4-BE49-F238E27FC236}">
                  <a16:creationId xmlns:a16="http://schemas.microsoft.com/office/drawing/2014/main" id="{2617DB60-81A4-4D2B-9986-AB9FBC7180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17566" name="WordArt 1182">
                <a:extLst>
                  <a:ext uri="{FF2B5EF4-FFF2-40B4-BE49-F238E27FC236}">
                    <a16:creationId xmlns:a16="http://schemas.microsoft.com/office/drawing/2014/main" id="{3F38FDFC-C63E-4AAB-9389-574A661180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7567" name="WordArt 1183">
                <a:extLst>
                  <a:ext uri="{FF2B5EF4-FFF2-40B4-BE49-F238E27FC236}">
                    <a16:creationId xmlns:a16="http://schemas.microsoft.com/office/drawing/2014/main" id="{FA7C648B-F488-4E0D-B501-501D411C91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7568" name="Group 1184">
              <a:extLst>
                <a:ext uri="{FF2B5EF4-FFF2-40B4-BE49-F238E27FC236}">
                  <a16:creationId xmlns:a16="http://schemas.microsoft.com/office/drawing/2014/main" id="{6BE1DA3A-F2EC-4CDD-AC66-1406466D24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17569" name="WordArt 1185">
                <a:extLst>
                  <a:ext uri="{FF2B5EF4-FFF2-40B4-BE49-F238E27FC236}">
                    <a16:creationId xmlns:a16="http://schemas.microsoft.com/office/drawing/2014/main" id="{5BE2EFA5-95F1-484F-99C5-12A2869307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7570" name="WordArt 1186">
                <a:extLst>
                  <a:ext uri="{FF2B5EF4-FFF2-40B4-BE49-F238E27FC236}">
                    <a16:creationId xmlns:a16="http://schemas.microsoft.com/office/drawing/2014/main" id="{FD7139DC-661C-402F-A3E7-D12F9425E6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7571" name="Group 1187">
              <a:extLst>
                <a:ext uri="{FF2B5EF4-FFF2-40B4-BE49-F238E27FC236}">
                  <a16:creationId xmlns:a16="http://schemas.microsoft.com/office/drawing/2014/main" id="{501404C8-60C8-4E20-A4FC-6160AC4645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17572" name="WordArt 1188">
                <a:extLst>
                  <a:ext uri="{FF2B5EF4-FFF2-40B4-BE49-F238E27FC236}">
                    <a16:creationId xmlns:a16="http://schemas.microsoft.com/office/drawing/2014/main" id="{4F65104E-49BE-4A7A-A5FE-E586F61BC4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17573" name="WordArt 1189">
                <a:extLst>
                  <a:ext uri="{FF2B5EF4-FFF2-40B4-BE49-F238E27FC236}">
                    <a16:creationId xmlns:a16="http://schemas.microsoft.com/office/drawing/2014/main" id="{E9C4C417-4C91-4C15-B39C-CC864B884F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17574" name="Group 1190">
              <a:extLst>
                <a:ext uri="{FF2B5EF4-FFF2-40B4-BE49-F238E27FC236}">
                  <a16:creationId xmlns:a16="http://schemas.microsoft.com/office/drawing/2014/main" id="{3BF3C6B3-8BB6-4ED6-BAC3-8B32CD40DF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17575" name="WordArt 1191">
                <a:extLst>
                  <a:ext uri="{FF2B5EF4-FFF2-40B4-BE49-F238E27FC236}">
                    <a16:creationId xmlns:a16="http://schemas.microsoft.com/office/drawing/2014/main" id="{D5428D67-6C72-4643-B577-8D874F9689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17576" name="WordArt 1192">
                <a:extLst>
                  <a:ext uri="{FF2B5EF4-FFF2-40B4-BE49-F238E27FC236}">
                    <a16:creationId xmlns:a16="http://schemas.microsoft.com/office/drawing/2014/main" id="{13788A0C-B219-4C3D-BBB1-DED556D7A8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17577" name="Group 1193">
              <a:extLst>
                <a:ext uri="{FF2B5EF4-FFF2-40B4-BE49-F238E27FC236}">
                  <a16:creationId xmlns:a16="http://schemas.microsoft.com/office/drawing/2014/main" id="{3064DE7A-C457-460A-A6E5-B11D8520E7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17578" name="WordArt 1194">
                <a:extLst>
                  <a:ext uri="{FF2B5EF4-FFF2-40B4-BE49-F238E27FC236}">
                    <a16:creationId xmlns:a16="http://schemas.microsoft.com/office/drawing/2014/main" id="{AB231CD3-41C2-498E-B44F-FC2BADB761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17579" name="WordArt 1195">
                <a:extLst>
                  <a:ext uri="{FF2B5EF4-FFF2-40B4-BE49-F238E27FC236}">
                    <a16:creationId xmlns:a16="http://schemas.microsoft.com/office/drawing/2014/main" id="{DBCF05CD-BA78-4779-A760-7C586E3BA4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17580" name="Group 1196">
              <a:extLst>
                <a:ext uri="{FF2B5EF4-FFF2-40B4-BE49-F238E27FC236}">
                  <a16:creationId xmlns:a16="http://schemas.microsoft.com/office/drawing/2014/main" id="{B9410C8D-5E3C-4094-A1D1-CF84CA8B8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17581" name="WordArt 1197">
                <a:extLst>
                  <a:ext uri="{FF2B5EF4-FFF2-40B4-BE49-F238E27FC236}">
                    <a16:creationId xmlns:a16="http://schemas.microsoft.com/office/drawing/2014/main" id="{D18AE592-4CDC-48D0-95F7-22B4C769FF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17582" name="WordArt 1198">
                <a:extLst>
                  <a:ext uri="{FF2B5EF4-FFF2-40B4-BE49-F238E27FC236}">
                    <a16:creationId xmlns:a16="http://schemas.microsoft.com/office/drawing/2014/main" id="{58F16173-4F9F-48EF-A5F5-897B405783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17583" name="Group 1199">
              <a:extLst>
                <a:ext uri="{FF2B5EF4-FFF2-40B4-BE49-F238E27FC236}">
                  <a16:creationId xmlns:a16="http://schemas.microsoft.com/office/drawing/2014/main" id="{C5F9DEBB-6EDE-4BB7-A828-CE091B5FAC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17584" name="WordArt 1200">
                <a:extLst>
                  <a:ext uri="{FF2B5EF4-FFF2-40B4-BE49-F238E27FC236}">
                    <a16:creationId xmlns:a16="http://schemas.microsoft.com/office/drawing/2014/main" id="{62F48E8E-F082-412F-8881-086C1B1097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17585" name="WordArt 1201">
                <a:extLst>
                  <a:ext uri="{FF2B5EF4-FFF2-40B4-BE49-F238E27FC236}">
                    <a16:creationId xmlns:a16="http://schemas.microsoft.com/office/drawing/2014/main" id="{28B8DC4E-B9B4-4CB6-99C3-6322D35768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17586" name="Group 1202">
              <a:extLst>
                <a:ext uri="{FF2B5EF4-FFF2-40B4-BE49-F238E27FC236}">
                  <a16:creationId xmlns:a16="http://schemas.microsoft.com/office/drawing/2014/main" id="{5D102FA3-FE88-4482-A2A3-87AF14AEC6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17587" name="WordArt 1203">
                <a:extLst>
                  <a:ext uri="{FF2B5EF4-FFF2-40B4-BE49-F238E27FC236}">
                    <a16:creationId xmlns:a16="http://schemas.microsoft.com/office/drawing/2014/main" id="{8540F497-D709-4E32-BFBE-27DB6B060E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17588" name="WordArt 1204">
                <a:extLst>
                  <a:ext uri="{FF2B5EF4-FFF2-40B4-BE49-F238E27FC236}">
                    <a16:creationId xmlns:a16="http://schemas.microsoft.com/office/drawing/2014/main" id="{05E01748-92A1-4CE1-8332-57BC1F744F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17589" name="Group 1205">
              <a:extLst>
                <a:ext uri="{FF2B5EF4-FFF2-40B4-BE49-F238E27FC236}">
                  <a16:creationId xmlns:a16="http://schemas.microsoft.com/office/drawing/2014/main" id="{4603958E-9C5B-4C20-943A-9E59B9C630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17590" name="WordArt 1206">
                <a:extLst>
                  <a:ext uri="{FF2B5EF4-FFF2-40B4-BE49-F238E27FC236}">
                    <a16:creationId xmlns:a16="http://schemas.microsoft.com/office/drawing/2014/main" id="{4A0530E1-D90F-45A7-92BC-A9FF4C0162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17591" name="WordArt 1207">
                <a:extLst>
                  <a:ext uri="{FF2B5EF4-FFF2-40B4-BE49-F238E27FC236}">
                    <a16:creationId xmlns:a16="http://schemas.microsoft.com/office/drawing/2014/main" id="{7F66194C-7820-4AEC-8018-0804ED42FB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17592" name="Group 1208">
              <a:extLst>
                <a:ext uri="{FF2B5EF4-FFF2-40B4-BE49-F238E27FC236}">
                  <a16:creationId xmlns:a16="http://schemas.microsoft.com/office/drawing/2014/main" id="{18787B66-E74F-4E89-9471-AF8071B9A8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17593" name="WordArt 1209">
                <a:extLst>
                  <a:ext uri="{FF2B5EF4-FFF2-40B4-BE49-F238E27FC236}">
                    <a16:creationId xmlns:a16="http://schemas.microsoft.com/office/drawing/2014/main" id="{9D279FD0-3680-4EC3-92DA-74A1A0188F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17594" name="WordArt 1210">
                <a:extLst>
                  <a:ext uri="{FF2B5EF4-FFF2-40B4-BE49-F238E27FC236}">
                    <a16:creationId xmlns:a16="http://schemas.microsoft.com/office/drawing/2014/main" id="{7B971FBA-A5D4-4370-A94E-7007F50FBD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17595" name="Group 1211">
              <a:extLst>
                <a:ext uri="{FF2B5EF4-FFF2-40B4-BE49-F238E27FC236}">
                  <a16:creationId xmlns:a16="http://schemas.microsoft.com/office/drawing/2014/main" id="{1198F1D7-27A8-485B-8596-44D88DB847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17596" name="WordArt 1212">
                <a:extLst>
                  <a:ext uri="{FF2B5EF4-FFF2-40B4-BE49-F238E27FC236}">
                    <a16:creationId xmlns:a16="http://schemas.microsoft.com/office/drawing/2014/main" id="{08CE2497-E863-4EF6-BD7D-DF54D08BDD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17597" name="WordArt 1213">
                <a:extLst>
                  <a:ext uri="{FF2B5EF4-FFF2-40B4-BE49-F238E27FC236}">
                    <a16:creationId xmlns:a16="http://schemas.microsoft.com/office/drawing/2014/main" id="{582F1DE6-E3C3-45F5-A052-1A461FBFE7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17598" name="Group 1214">
              <a:extLst>
                <a:ext uri="{FF2B5EF4-FFF2-40B4-BE49-F238E27FC236}">
                  <a16:creationId xmlns:a16="http://schemas.microsoft.com/office/drawing/2014/main" id="{BE91BC9A-53AD-417D-A06D-5568B08CC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17599" name="WordArt 1215">
                <a:extLst>
                  <a:ext uri="{FF2B5EF4-FFF2-40B4-BE49-F238E27FC236}">
                    <a16:creationId xmlns:a16="http://schemas.microsoft.com/office/drawing/2014/main" id="{2A911C48-38A4-485B-8AF4-3E902817A6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17600" name="WordArt 1216">
                <a:extLst>
                  <a:ext uri="{FF2B5EF4-FFF2-40B4-BE49-F238E27FC236}">
                    <a16:creationId xmlns:a16="http://schemas.microsoft.com/office/drawing/2014/main" id="{D4D25231-BA85-4350-A3AA-D68A50A682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17601" name="Group 1217">
              <a:extLst>
                <a:ext uri="{FF2B5EF4-FFF2-40B4-BE49-F238E27FC236}">
                  <a16:creationId xmlns:a16="http://schemas.microsoft.com/office/drawing/2014/main" id="{D0456C2B-C26F-48B8-8994-82B744616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17602" name="WordArt 1218">
                <a:extLst>
                  <a:ext uri="{FF2B5EF4-FFF2-40B4-BE49-F238E27FC236}">
                    <a16:creationId xmlns:a16="http://schemas.microsoft.com/office/drawing/2014/main" id="{6CF541C8-CBD2-4AF3-BE0C-2CE38FB23E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17603" name="WordArt 1219">
                <a:extLst>
                  <a:ext uri="{FF2B5EF4-FFF2-40B4-BE49-F238E27FC236}">
                    <a16:creationId xmlns:a16="http://schemas.microsoft.com/office/drawing/2014/main" id="{5C3F3AE8-590D-4B8E-9B94-51C8FD85C3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17604" name="Group 1220">
              <a:extLst>
                <a:ext uri="{FF2B5EF4-FFF2-40B4-BE49-F238E27FC236}">
                  <a16:creationId xmlns:a16="http://schemas.microsoft.com/office/drawing/2014/main" id="{BE5297EA-FBC0-41AA-82BA-170A5C9DCB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17605" name="WordArt 1221">
                <a:extLst>
                  <a:ext uri="{FF2B5EF4-FFF2-40B4-BE49-F238E27FC236}">
                    <a16:creationId xmlns:a16="http://schemas.microsoft.com/office/drawing/2014/main" id="{A6E7FC83-7286-4508-BF8C-B97C9CD4BD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17606" name="WordArt 1222">
                <a:extLst>
                  <a:ext uri="{FF2B5EF4-FFF2-40B4-BE49-F238E27FC236}">
                    <a16:creationId xmlns:a16="http://schemas.microsoft.com/office/drawing/2014/main" id="{0324758B-E67A-48F3-B96E-5615C7D424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17607" name="Group 1223">
              <a:extLst>
                <a:ext uri="{FF2B5EF4-FFF2-40B4-BE49-F238E27FC236}">
                  <a16:creationId xmlns:a16="http://schemas.microsoft.com/office/drawing/2014/main" id="{F9359AEA-3BB0-4BCF-AF92-3C3B2DDFC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17608" name="WordArt 1224">
                <a:extLst>
                  <a:ext uri="{FF2B5EF4-FFF2-40B4-BE49-F238E27FC236}">
                    <a16:creationId xmlns:a16="http://schemas.microsoft.com/office/drawing/2014/main" id="{4A268D3F-4645-4787-BEED-A46388DD77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17609" name="WordArt 1225">
                <a:extLst>
                  <a:ext uri="{FF2B5EF4-FFF2-40B4-BE49-F238E27FC236}">
                    <a16:creationId xmlns:a16="http://schemas.microsoft.com/office/drawing/2014/main" id="{863F84AC-4108-4ECD-8992-9CF0E40B53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17610" name="Group 1226">
              <a:extLst>
                <a:ext uri="{FF2B5EF4-FFF2-40B4-BE49-F238E27FC236}">
                  <a16:creationId xmlns:a16="http://schemas.microsoft.com/office/drawing/2014/main" id="{CD6ACD79-FBBA-45EE-A009-C1C1516972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17611" name="WordArt 1227">
                <a:extLst>
                  <a:ext uri="{FF2B5EF4-FFF2-40B4-BE49-F238E27FC236}">
                    <a16:creationId xmlns:a16="http://schemas.microsoft.com/office/drawing/2014/main" id="{AB1507E7-40DE-4935-9543-58DBFD794F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17612" name="WordArt 1228">
                <a:extLst>
                  <a:ext uri="{FF2B5EF4-FFF2-40B4-BE49-F238E27FC236}">
                    <a16:creationId xmlns:a16="http://schemas.microsoft.com/office/drawing/2014/main" id="{64372F9A-C4F3-4CD3-965E-E5735D3B4E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17613" name="Group 1229">
              <a:extLst>
                <a:ext uri="{FF2B5EF4-FFF2-40B4-BE49-F238E27FC236}">
                  <a16:creationId xmlns:a16="http://schemas.microsoft.com/office/drawing/2014/main" id="{3B2B9EEF-C138-4638-8BB2-E03750E73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17614" name="WordArt 1230">
                <a:extLst>
                  <a:ext uri="{FF2B5EF4-FFF2-40B4-BE49-F238E27FC236}">
                    <a16:creationId xmlns:a16="http://schemas.microsoft.com/office/drawing/2014/main" id="{ECAD5F86-5BB4-4A39-981C-7BEAFC99AD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17615" name="WordArt 1231">
                <a:extLst>
                  <a:ext uri="{FF2B5EF4-FFF2-40B4-BE49-F238E27FC236}">
                    <a16:creationId xmlns:a16="http://schemas.microsoft.com/office/drawing/2014/main" id="{E496F911-5C96-4D6A-A8A3-2955DFBC8C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17616" name="Group 1232">
              <a:extLst>
                <a:ext uri="{FF2B5EF4-FFF2-40B4-BE49-F238E27FC236}">
                  <a16:creationId xmlns:a16="http://schemas.microsoft.com/office/drawing/2014/main" id="{624801BB-EF8B-4029-84CD-56DCC79866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17617" name="WordArt 1233">
                <a:extLst>
                  <a:ext uri="{FF2B5EF4-FFF2-40B4-BE49-F238E27FC236}">
                    <a16:creationId xmlns:a16="http://schemas.microsoft.com/office/drawing/2014/main" id="{C10A8A53-C463-4894-A227-59C2AB5816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17618" name="WordArt 1234">
                <a:extLst>
                  <a:ext uri="{FF2B5EF4-FFF2-40B4-BE49-F238E27FC236}">
                    <a16:creationId xmlns:a16="http://schemas.microsoft.com/office/drawing/2014/main" id="{841B2A95-DBA3-4263-86EF-3F6BF684CB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17619" name="Group 1235">
              <a:extLst>
                <a:ext uri="{FF2B5EF4-FFF2-40B4-BE49-F238E27FC236}">
                  <a16:creationId xmlns:a16="http://schemas.microsoft.com/office/drawing/2014/main" id="{BFA97EFB-8DE5-4EF7-865C-47E3A47DA97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17620" name="WordArt 1236">
                <a:extLst>
                  <a:ext uri="{FF2B5EF4-FFF2-40B4-BE49-F238E27FC236}">
                    <a16:creationId xmlns:a16="http://schemas.microsoft.com/office/drawing/2014/main" id="{5DCFE322-EA16-42E7-A2E9-20752211A4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17621" name="WordArt 1237">
                <a:extLst>
                  <a:ext uri="{FF2B5EF4-FFF2-40B4-BE49-F238E27FC236}">
                    <a16:creationId xmlns:a16="http://schemas.microsoft.com/office/drawing/2014/main" id="{FB7FFE83-9069-44E4-A79D-8175D58914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17622" name="Group 1238">
              <a:extLst>
                <a:ext uri="{FF2B5EF4-FFF2-40B4-BE49-F238E27FC236}">
                  <a16:creationId xmlns:a16="http://schemas.microsoft.com/office/drawing/2014/main" id="{940E32AA-9B64-4567-BA66-E0DF9057E0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17623" name="WordArt 1239">
                <a:extLst>
                  <a:ext uri="{FF2B5EF4-FFF2-40B4-BE49-F238E27FC236}">
                    <a16:creationId xmlns:a16="http://schemas.microsoft.com/office/drawing/2014/main" id="{20BA5C3B-4438-4E86-B883-6EFAD88D69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17624" name="WordArt 1240">
                <a:extLst>
                  <a:ext uri="{FF2B5EF4-FFF2-40B4-BE49-F238E27FC236}">
                    <a16:creationId xmlns:a16="http://schemas.microsoft.com/office/drawing/2014/main" id="{2E0D61A2-FD37-4852-A789-F77B44F5D4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17625" name="Group 1241">
              <a:extLst>
                <a:ext uri="{FF2B5EF4-FFF2-40B4-BE49-F238E27FC236}">
                  <a16:creationId xmlns:a16="http://schemas.microsoft.com/office/drawing/2014/main" id="{D8624A91-BBB7-4969-A0C4-AFA040E280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17626" name="WordArt 1242">
                <a:extLst>
                  <a:ext uri="{FF2B5EF4-FFF2-40B4-BE49-F238E27FC236}">
                    <a16:creationId xmlns:a16="http://schemas.microsoft.com/office/drawing/2014/main" id="{51FC56B6-1194-4B16-8639-94FD330D21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17627" name="WordArt 1243">
                <a:extLst>
                  <a:ext uri="{FF2B5EF4-FFF2-40B4-BE49-F238E27FC236}">
                    <a16:creationId xmlns:a16="http://schemas.microsoft.com/office/drawing/2014/main" id="{29DC00D6-82AA-43C1-A3A9-7E6AB75E78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17628" name="Group 1244">
              <a:extLst>
                <a:ext uri="{FF2B5EF4-FFF2-40B4-BE49-F238E27FC236}">
                  <a16:creationId xmlns:a16="http://schemas.microsoft.com/office/drawing/2014/main" id="{4FEB4F1B-E971-499C-A06F-20E0C7583A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17629" name="WordArt 1245">
                <a:extLst>
                  <a:ext uri="{FF2B5EF4-FFF2-40B4-BE49-F238E27FC236}">
                    <a16:creationId xmlns:a16="http://schemas.microsoft.com/office/drawing/2014/main" id="{B32A7A12-B4FA-4344-9BE6-D81C76CBF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17630" name="WordArt 1246">
                <a:extLst>
                  <a:ext uri="{FF2B5EF4-FFF2-40B4-BE49-F238E27FC236}">
                    <a16:creationId xmlns:a16="http://schemas.microsoft.com/office/drawing/2014/main" id="{AE9C378E-C8BF-421A-94CD-9E4E5FDC4F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17631" name="Group 1247">
              <a:extLst>
                <a:ext uri="{FF2B5EF4-FFF2-40B4-BE49-F238E27FC236}">
                  <a16:creationId xmlns:a16="http://schemas.microsoft.com/office/drawing/2014/main" id="{85D29FDD-3DB8-41BD-BD29-8750409E05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17632" name="WordArt 1248">
                <a:extLst>
                  <a:ext uri="{FF2B5EF4-FFF2-40B4-BE49-F238E27FC236}">
                    <a16:creationId xmlns:a16="http://schemas.microsoft.com/office/drawing/2014/main" id="{D3D301C9-6B1B-45B5-B1E8-8249DD0E80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7633" name="WordArt 1249">
                <a:extLst>
                  <a:ext uri="{FF2B5EF4-FFF2-40B4-BE49-F238E27FC236}">
                    <a16:creationId xmlns:a16="http://schemas.microsoft.com/office/drawing/2014/main" id="{D4CA77DF-BB0E-410D-9780-DF1825921A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7634" name="Group 1250">
              <a:extLst>
                <a:ext uri="{FF2B5EF4-FFF2-40B4-BE49-F238E27FC236}">
                  <a16:creationId xmlns:a16="http://schemas.microsoft.com/office/drawing/2014/main" id="{47A2D426-1203-4EF4-A999-72B849B254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17635" name="WordArt 1251">
                <a:extLst>
                  <a:ext uri="{FF2B5EF4-FFF2-40B4-BE49-F238E27FC236}">
                    <a16:creationId xmlns:a16="http://schemas.microsoft.com/office/drawing/2014/main" id="{BE3188E6-C899-419C-A11C-A04701FB13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7636" name="WordArt 1252">
                <a:extLst>
                  <a:ext uri="{FF2B5EF4-FFF2-40B4-BE49-F238E27FC236}">
                    <a16:creationId xmlns:a16="http://schemas.microsoft.com/office/drawing/2014/main" id="{F84AF128-0828-4D28-A1FE-B327F6D555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7637" name="Group 1253">
              <a:extLst>
                <a:ext uri="{FF2B5EF4-FFF2-40B4-BE49-F238E27FC236}">
                  <a16:creationId xmlns:a16="http://schemas.microsoft.com/office/drawing/2014/main" id="{86AEC835-2DCA-4880-89A4-4D1BDA83E3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17638" name="WordArt 1254">
                <a:extLst>
                  <a:ext uri="{FF2B5EF4-FFF2-40B4-BE49-F238E27FC236}">
                    <a16:creationId xmlns:a16="http://schemas.microsoft.com/office/drawing/2014/main" id="{368307F3-EBE3-403F-A906-D25D46A399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17639" name="WordArt 1255">
                <a:extLst>
                  <a:ext uri="{FF2B5EF4-FFF2-40B4-BE49-F238E27FC236}">
                    <a16:creationId xmlns:a16="http://schemas.microsoft.com/office/drawing/2014/main" id="{330838CF-B923-43B1-B4BA-6B9BD95EA8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17640" name="Group 1256">
              <a:extLst>
                <a:ext uri="{FF2B5EF4-FFF2-40B4-BE49-F238E27FC236}">
                  <a16:creationId xmlns:a16="http://schemas.microsoft.com/office/drawing/2014/main" id="{1CBC1F09-A9E4-42B3-B839-1C7724F80E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17641" name="WordArt 1257">
                <a:extLst>
                  <a:ext uri="{FF2B5EF4-FFF2-40B4-BE49-F238E27FC236}">
                    <a16:creationId xmlns:a16="http://schemas.microsoft.com/office/drawing/2014/main" id="{FA04F494-E761-4B15-926F-6EA33773C0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17642" name="WordArt 1258">
                <a:extLst>
                  <a:ext uri="{FF2B5EF4-FFF2-40B4-BE49-F238E27FC236}">
                    <a16:creationId xmlns:a16="http://schemas.microsoft.com/office/drawing/2014/main" id="{24571B1C-0D7D-4471-AAE2-D9FF99C6C0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17643" name="Group 1259">
              <a:extLst>
                <a:ext uri="{FF2B5EF4-FFF2-40B4-BE49-F238E27FC236}">
                  <a16:creationId xmlns:a16="http://schemas.microsoft.com/office/drawing/2014/main" id="{7BA64535-351B-478E-8BDE-9BF14FF591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17644" name="WordArt 1260">
                <a:extLst>
                  <a:ext uri="{FF2B5EF4-FFF2-40B4-BE49-F238E27FC236}">
                    <a16:creationId xmlns:a16="http://schemas.microsoft.com/office/drawing/2014/main" id="{22A52658-277B-49B5-B790-1002C9DA2C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17645" name="WordArt 1261">
                <a:extLst>
                  <a:ext uri="{FF2B5EF4-FFF2-40B4-BE49-F238E27FC236}">
                    <a16:creationId xmlns:a16="http://schemas.microsoft.com/office/drawing/2014/main" id="{DFF9C51C-02F5-47EE-B07E-BDAB56B55A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17646" name="Group 1262">
              <a:extLst>
                <a:ext uri="{FF2B5EF4-FFF2-40B4-BE49-F238E27FC236}">
                  <a16:creationId xmlns:a16="http://schemas.microsoft.com/office/drawing/2014/main" id="{B0C8535E-C724-49DE-AE4E-A1B2B6B222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17647" name="WordArt 1263">
                <a:extLst>
                  <a:ext uri="{FF2B5EF4-FFF2-40B4-BE49-F238E27FC236}">
                    <a16:creationId xmlns:a16="http://schemas.microsoft.com/office/drawing/2014/main" id="{346971AE-3AF0-4677-98AE-6721BF8C64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17648" name="WordArt 1264">
                <a:extLst>
                  <a:ext uri="{FF2B5EF4-FFF2-40B4-BE49-F238E27FC236}">
                    <a16:creationId xmlns:a16="http://schemas.microsoft.com/office/drawing/2014/main" id="{225C1C46-C67C-4EAD-A7E7-5C68BD6C46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17649" name="Group 1265">
              <a:extLst>
                <a:ext uri="{FF2B5EF4-FFF2-40B4-BE49-F238E27FC236}">
                  <a16:creationId xmlns:a16="http://schemas.microsoft.com/office/drawing/2014/main" id="{94D46818-6BDA-449D-93F9-99B7F015CD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17650" name="WordArt 1266">
                <a:extLst>
                  <a:ext uri="{FF2B5EF4-FFF2-40B4-BE49-F238E27FC236}">
                    <a16:creationId xmlns:a16="http://schemas.microsoft.com/office/drawing/2014/main" id="{9EEFA42C-EFAC-4C9D-9F5C-C7B9308154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17651" name="WordArt 1267">
                <a:extLst>
                  <a:ext uri="{FF2B5EF4-FFF2-40B4-BE49-F238E27FC236}">
                    <a16:creationId xmlns:a16="http://schemas.microsoft.com/office/drawing/2014/main" id="{42741673-414E-478E-9BD8-5AD423D713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17652" name="Group 1268">
              <a:extLst>
                <a:ext uri="{FF2B5EF4-FFF2-40B4-BE49-F238E27FC236}">
                  <a16:creationId xmlns:a16="http://schemas.microsoft.com/office/drawing/2014/main" id="{93F0A34A-DF96-4C50-9E27-3D734EEFBB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17653" name="WordArt 1269">
                <a:extLst>
                  <a:ext uri="{FF2B5EF4-FFF2-40B4-BE49-F238E27FC236}">
                    <a16:creationId xmlns:a16="http://schemas.microsoft.com/office/drawing/2014/main" id="{DD072A3D-063D-4AFD-B0A6-71BC40063B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17654" name="WordArt 1270">
                <a:extLst>
                  <a:ext uri="{FF2B5EF4-FFF2-40B4-BE49-F238E27FC236}">
                    <a16:creationId xmlns:a16="http://schemas.microsoft.com/office/drawing/2014/main" id="{EBA2431B-5D00-41DF-AA15-DB78D8AA9B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17655" name="Group 1271">
              <a:extLst>
                <a:ext uri="{FF2B5EF4-FFF2-40B4-BE49-F238E27FC236}">
                  <a16:creationId xmlns:a16="http://schemas.microsoft.com/office/drawing/2014/main" id="{9956E5E2-9818-421A-AD05-58C06AB12F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17656" name="WordArt 1272">
                <a:extLst>
                  <a:ext uri="{FF2B5EF4-FFF2-40B4-BE49-F238E27FC236}">
                    <a16:creationId xmlns:a16="http://schemas.microsoft.com/office/drawing/2014/main" id="{9597D548-B2AD-4346-B9D3-BD3C478BFC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17657" name="WordArt 1273">
                <a:extLst>
                  <a:ext uri="{FF2B5EF4-FFF2-40B4-BE49-F238E27FC236}">
                    <a16:creationId xmlns:a16="http://schemas.microsoft.com/office/drawing/2014/main" id="{46F5A2E1-18A7-4D47-B22C-6125591AE9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17658" name="Group 1274">
              <a:extLst>
                <a:ext uri="{FF2B5EF4-FFF2-40B4-BE49-F238E27FC236}">
                  <a16:creationId xmlns:a16="http://schemas.microsoft.com/office/drawing/2014/main" id="{283C53B0-F5FA-451C-B1EC-D18D4E0947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17659" name="WordArt 1275">
                <a:extLst>
                  <a:ext uri="{FF2B5EF4-FFF2-40B4-BE49-F238E27FC236}">
                    <a16:creationId xmlns:a16="http://schemas.microsoft.com/office/drawing/2014/main" id="{EECACCC4-F3D6-4CA9-B3EF-80222D913E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17660" name="WordArt 1276">
                <a:extLst>
                  <a:ext uri="{FF2B5EF4-FFF2-40B4-BE49-F238E27FC236}">
                    <a16:creationId xmlns:a16="http://schemas.microsoft.com/office/drawing/2014/main" id="{DE0DEAD9-E0A8-4053-89EB-E68D2A148B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17661" name="Group 1277">
              <a:extLst>
                <a:ext uri="{FF2B5EF4-FFF2-40B4-BE49-F238E27FC236}">
                  <a16:creationId xmlns:a16="http://schemas.microsoft.com/office/drawing/2014/main" id="{358ED1BF-C072-487C-8F46-F831724248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17662" name="WordArt 1278">
                <a:extLst>
                  <a:ext uri="{FF2B5EF4-FFF2-40B4-BE49-F238E27FC236}">
                    <a16:creationId xmlns:a16="http://schemas.microsoft.com/office/drawing/2014/main" id="{75F1894E-5D47-4FF2-A861-321E53F5A5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7663" name="WordArt 1279">
                <a:extLst>
                  <a:ext uri="{FF2B5EF4-FFF2-40B4-BE49-F238E27FC236}">
                    <a16:creationId xmlns:a16="http://schemas.microsoft.com/office/drawing/2014/main" id="{0346B3C1-F686-4246-8A12-6A2879E98E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7664" name="Group 1280">
              <a:extLst>
                <a:ext uri="{FF2B5EF4-FFF2-40B4-BE49-F238E27FC236}">
                  <a16:creationId xmlns:a16="http://schemas.microsoft.com/office/drawing/2014/main" id="{98A4A9E3-106F-4279-A46A-EC246FC95D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17665" name="WordArt 1281">
                <a:extLst>
                  <a:ext uri="{FF2B5EF4-FFF2-40B4-BE49-F238E27FC236}">
                    <a16:creationId xmlns:a16="http://schemas.microsoft.com/office/drawing/2014/main" id="{844CAE25-FA54-4B8E-8197-375575873F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17666" name="WordArt 1282">
                <a:extLst>
                  <a:ext uri="{FF2B5EF4-FFF2-40B4-BE49-F238E27FC236}">
                    <a16:creationId xmlns:a16="http://schemas.microsoft.com/office/drawing/2014/main" id="{A64E3251-7E41-4C5A-8E12-B834E0E43B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17667" name="Group 1283">
              <a:extLst>
                <a:ext uri="{FF2B5EF4-FFF2-40B4-BE49-F238E27FC236}">
                  <a16:creationId xmlns:a16="http://schemas.microsoft.com/office/drawing/2014/main" id="{F558AE0F-19F5-4C34-A8FC-2FA3EC1A5E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17668" name="WordArt 1284">
                <a:extLst>
                  <a:ext uri="{FF2B5EF4-FFF2-40B4-BE49-F238E27FC236}">
                    <a16:creationId xmlns:a16="http://schemas.microsoft.com/office/drawing/2014/main" id="{E57FD9CE-F620-42A0-8E9A-8B540C1740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17669" name="WordArt 1285">
                <a:extLst>
                  <a:ext uri="{FF2B5EF4-FFF2-40B4-BE49-F238E27FC236}">
                    <a16:creationId xmlns:a16="http://schemas.microsoft.com/office/drawing/2014/main" id="{E0A20241-E4C3-4A3A-AC6B-C1B4E8E6525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17670" name="Group 1286">
              <a:extLst>
                <a:ext uri="{FF2B5EF4-FFF2-40B4-BE49-F238E27FC236}">
                  <a16:creationId xmlns:a16="http://schemas.microsoft.com/office/drawing/2014/main" id="{12AB48E1-8008-4A5D-BF74-7E0D0AD52B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17671" name="WordArt 1287">
                <a:extLst>
                  <a:ext uri="{FF2B5EF4-FFF2-40B4-BE49-F238E27FC236}">
                    <a16:creationId xmlns:a16="http://schemas.microsoft.com/office/drawing/2014/main" id="{8E45BD33-998A-498B-ADE3-1FD03F9F19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17672" name="WordArt 1288">
                <a:extLst>
                  <a:ext uri="{FF2B5EF4-FFF2-40B4-BE49-F238E27FC236}">
                    <a16:creationId xmlns:a16="http://schemas.microsoft.com/office/drawing/2014/main" id="{001CBDE7-9210-4DD2-97CE-8386DB1F13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17673" name="Group 1289">
              <a:extLst>
                <a:ext uri="{FF2B5EF4-FFF2-40B4-BE49-F238E27FC236}">
                  <a16:creationId xmlns:a16="http://schemas.microsoft.com/office/drawing/2014/main" id="{47C10DF6-4C6E-44CE-847B-3219F065B1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17674" name="WordArt 1290">
                <a:extLst>
                  <a:ext uri="{FF2B5EF4-FFF2-40B4-BE49-F238E27FC236}">
                    <a16:creationId xmlns:a16="http://schemas.microsoft.com/office/drawing/2014/main" id="{A2BD704E-46BA-414C-A923-8C0614DA50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17675" name="WordArt 1291">
                <a:extLst>
                  <a:ext uri="{FF2B5EF4-FFF2-40B4-BE49-F238E27FC236}">
                    <a16:creationId xmlns:a16="http://schemas.microsoft.com/office/drawing/2014/main" id="{08429565-CBCD-40E4-A907-56759A4B86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17676" name="Group 1292">
              <a:extLst>
                <a:ext uri="{FF2B5EF4-FFF2-40B4-BE49-F238E27FC236}">
                  <a16:creationId xmlns:a16="http://schemas.microsoft.com/office/drawing/2014/main" id="{22DFB35A-9323-411E-BE44-5E9AB7605E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17677" name="WordArt 1293">
                <a:extLst>
                  <a:ext uri="{FF2B5EF4-FFF2-40B4-BE49-F238E27FC236}">
                    <a16:creationId xmlns:a16="http://schemas.microsoft.com/office/drawing/2014/main" id="{5E704F5E-AB06-43D5-83EF-044B2E7C46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17678" name="WordArt 1294">
                <a:extLst>
                  <a:ext uri="{FF2B5EF4-FFF2-40B4-BE49-F238E27FC236}">
                    <a16:creationId xmlns:a16="http://schemas.microsoft.com/office/drawing/2014/main" id="{904300A4-3739-4A07-BF69-C9CDE313B6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17679" name="Group 1295">
              <a:extLst>
                <a:ext uri="{FF2B5EF4-FFF2-40B4-BE49-F238E27FC236}">
                  <a16:creationId xmlns:a16="http://schemas.microsoft.com/office/drawing/2014/main" id="{82971456-4A4F-4302-ADB9-C9975E1551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17680" name="WordArt 1296">
                <a:extLst>
                  <a:ext uri="{FF2B5EF4-FFF2-40B4-BE49-F238E27FC236}">
                    <a16:creationId xmlns:a16="http://schemas.microsoft.com/office/drawing/2014/main" id="{6F0BCB1B-6561-4057-8CA5-B628914A22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17681" name="WordArt 1297">
                <a:extLst>
                  <a:ext uri="{FF2B5EF4-FFF2-40B4-BE49-F238E27FC236}">
                    <a16:creationId xmlns:a16="http://schemas.microsoft.com/office/drawing/2014/main" id="{F86FEF6A-EF24-4828-BD20-5CFF23193D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17682" name="Group 1298">
              <a:extLst>
                <a:ext uri="{FF2B5EF4-FFF2-40B4-BE49-F238E27FC236}">
                  <a16:creationId xmlns:a16="http://schemas.microsoft.com/office/drawing/2014/main" id="{2B6EEA94-6682-434C-BD38-18A75D3C65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17683" name="WordArt 1299">
                <a:extLst>
                  <a:ext uri="{FF2B5EF4-FFF2-40B4-BE49-F238E27FC236}">
                    <a16:creationId xmlns:a16="http://schemas.microsoft.com/office/drawing/2014/main" id="{93F14CF4-48AC-4C6F-85A9-8EC472E7E5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17684" name="WordArt 1300">
                <a:extLst>
                  <a:ext uri="{FF2B5EF4-FFF2-40B4-BE49-F238E27FC236}">
                    <a16:creationId xmlns:a16="http://schemas.microsoft.com/office/drawing/2014/main" id="{14E8ABC9-EF6F-45EF-A80F-9BAF55A770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17685" name="Group 1301">
              <a:extLst>
                <a:ext uri="{FF2B5EF4-FFF2-40B4-BE49-F238E27FC236}">
                  <a16:creationId xmlns:a16="http://schemas.microsoft.com/office/drawing/2014/main" id="{8203AB7D-6D54-4898-B1AF-84DD6AF642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17686" name="WordArt 1302">
                <a:extLst>
                  <a:ext uri="{FF2B5EF4-FFF2-40B4-BE49-F238E27FC236}">
                    <a16:creationId xmlns:a16="http://schemas.microsoft.com/office/drawing/2014/main" id="{675FC6C7-B014-485C-83D5-DF66655D2D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7687" name="WordArt 1303">
                <a:extLst>
                  <a:ext uri="{FF2B5EF4-FFF2-40B4-BE49-F238E27FC236}">
                    <a16:creationId xmlns:a16="http://schemas.microsoft.com/office/drawing/2014/main" id="{8DBFE70C-2B58-4221-9A67-3577B5EDE1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7688" name="Group 1304">
              <a:extLst>
                <a:ext uri="{FF2B5EF4-FFF2-40B4-BE49-F238E27FC236}">
                  <a16:creationId xmlns:a16="http://schemas.microsoft.com/office/drawing/2014/main" id="{8919DC04-9695-49B3-9A0F-D464E73D7E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17689" name="WordArt 1305">
                <a:extLst>
                  <a:ext uri="{FF2B5EF4-FFF2-40B4-BE49-F238E27FC236}">
                    <a16:creationId xmlns:a16="http://schemas.microsoft.com/office/drawing/2014/main" id="{F1CA51B8-BBF4-4523-B50A-C3F373EBEC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17690" name="WordArt 1306">
                <a:extLst>
                  <a:ext uri="{FF2B5EF4-FFF2-40B4-BE49-F238E27FC236}">
                    <a16:creationId xmlns:a16="http://schemas.microsoft.com/office/drawing/2014/main" id="{09EE6194-6310-4373-B647-BFFC79E810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17691" name="Group 1307">
              <a:extLst>
                <a:ext uri="{FF2B5EF4-FFF2-40B4-BE49-F238E27FC236}">
                  <a16:creationId xmlns:a16="http://schemas.microsoft.com/office/drawing/2014/main" id="{6B4AA36E-22BE-46EC-B3DE-E43D1D7B03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17692" name="WordArt 1308">
                <a:extLst>
                  <a:ext uri="{FF2B5EF4-FFF2-40B4-BE49-F238E27FC236}">
                    <a16:creationId xmlns:a16="http://schemas.microsoft.com/office/drawing/2014/main" id="{53061A79-BFF9-42E3-AEAB-7BFB149CF77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17693" name="WordArt 1309">
                <a:extLst>
                  <a:ext uri="{FF2B5EF4-FFF2-40B4-BE49-F238E27FC236}">
                    <a16:creationId xmlns:a16="http://schemas.microsoft.com/office/drawing/2014/main" id="{D9A01682-DB61-4257-93BA-5DD6A7491F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17694" name="Group 1310">
              <a:extLst>
                <a:ext uri="{FF2B5EF4-FFF2-40B4-BE49-F238E27FC236}">
                  <a16:creationId xmlns:a16="http://schemas.microsoft.com/office/drawing/2014/main" id="{E12C6900-51A5-45BA-8A28-081C5D56407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17695" name="WordArt 1311">
                <a:extLst>
                  <a:ext uri="{FF2B5EF4-FFF2-40B4-BE49-F238E27FC236}">
                    <a16:creationId xmlns:a16="http://schemas.microsoft.com/office/drawing/2014/main" id="{2F798238-1ABD-4D6E-B059-DB26D94C70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17696" name="WordArt 1312">
                <a:extLst>
                  <a:ext uri="{FF2B5EF4-FFF2-40B4-BE49-F238E27FC236}">
                    <a16:creationId xmlns:a16="http://schemas.microsoft.com/office/drawing/2014/main" id="{7F004474-01F0-46B7-9429-8DEF0DE578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17697" name="Group 1313">
              <a:extLst>
                <a:ext uri="{FF2B5EF4-FFF2-40B4-BE49-F238E27FC236}">
                  <a16:creationId xmlns:a16="http://schemas.microsoft.com/office/drawing/2014/main" id="{504C802A-F5A5-44FA-BA99-E2D87C4D6B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17698" name="WordArt 1314">
                <a:extLst>
                  <a:ext uri="{FF2B5EF4-FFF2-40B4-BE49-F238E27FC236}">
                    <a16:creationId xmlns:a16="http://schemas.microsoft.com/office/drawing/2014/main" id="{B90FFBC0-8D52-4594-86F8-F602EFD3AC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7699" name="WordArt 1315">
                <a:extLst>
                  <a:ext uri="{FF2B5EF4-FFF2-40B4-BE49-F238E27FC236}">
                    <a16:creationId xmlns:a16="http://schemas.microsoft.com/office/drawing/2014/main" id="{83533CB3-57D4-4381-96B4-DA0504F218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7700" name="Group 1316">
              <a:extLst>
                <a:ext uri="{FF2B5EF4-FFF2-40B4-BE49-F238E27FC236}">
                  <a16:creationId xmlns:a16="http://schemas.microsoft.com/office/drawing/2014/main" id="{3A1FAD84-2B9E-4183-A7B0-CEEAEB814C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17701" name="WordArt 1317">
                <a:extLst>
                  <a:ext uri="{FF2B5EF4-FFF2-40B4-BE49-F238E27FC236}">
                    <a16:creationId xmlns:a16="http://schemas.microsoft.com/office/drawing/2014/main" id="{35C70AB0-91E8-495D-8C0D-AE824C850E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17702" name="WordArt 1318">
                <a:extLst>
                  <a:ext uri="{FF2B5EF4-FFF2-40B4-BE49-F238E27FC236}">
                    <a16:creationId xmlns:a16="http://schemas.microsoft.com/office/drawing/2014/main" id="{B9F94207-39E0-4453-AD3A-8617512520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17703" name="Group 1319">
              <a:extLst>
                <a:ext uri="{FF2B5EF4-FFF2-40B4-BE49-F238E27FC236}">
                  <a16:creationId xmlns:a16="http://schemas.microsoft.com/office/drawing/2014/main" id="{B339755D-E8ED-4099-8318-AFD08E69085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17704" name="WordArt 1320">
                <a:extLst>
                  <a:ext uri="{FF2B5EF4-FFF2-40B4-BE49-F238E27FC236}">
                    <a16:creationId xmlns:a16="http://schemas.microsoft.com/office/drawing/2014/main" id="{40765C83-E57A-4E40-8C61-0B6538B6D4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17705" name="WordArt 1321">
                <a:extLst>
                  <a:ext uri="{FF2B5EF4-FFF2-40B4-BE49-F238E27FC236}">
                    <a16:creationId xmlns:a16="http://schemas.microsoft.com/office/drawing/2014/main" id="{A2271F70-E963-4017-A0CF-5919FEBA1D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18" name="Group 330">
            <a:extLst>
              <a:ext uri="{FF2B5EF4-FFF2-40B4-BE49-F238E27FC236}">
                <a16:creationId xmlns:a16="http://schemas.microsoft.com/office/drawing/2014/main" id="{6FD09D41-B611-45B0-9EE3-30F89188FB7E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061825" cy="9001125"/>
            <a:chOff x="176" y="189"/>
            <a:chExt cx="7598" cy="5670"/>
          </a:xfrm>
        </p:grpSpPr>
        <p:sp>
          <p:nvSpPr>
            <p:cNvPr id="12418" name="Freeform 130">
              <a:extLst>
                <a:ext uri="{FF2B5EF4-FFF2-40B4-BE49-F238E27FC236}">
                  <a16:creationId xmlns:a16="http://schemas.microsoft.com/office/drawing/2014/main" id="{0CCAC573-7A10-474D-A311-EF90BDE4B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5292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227 w 454"/>
                <a:gd name="T3" fmla="*/ 0 h 454"/>
                <a:gd name="T4" fmla="*/ 227 w 454"/>
                <a:gd name="T5" fmla="*/ 227 h 454"/>
                <a:gd name="T6" fmla="*/ 341 w 454"/>
                <a:gd name="T7" fmla="*/ 227 h 454"/>
                <a:gd name="T8" fmla="*/ 341 w 454"/>
                <a:gd name="T9" fmla="*/ 340 h 454"/>
                <a:gd name="T10" fmla="*/ 454 w 454"/>
                <a:gd name="T11" fmla="*/ 340 h 454"/>
                <a:gd name="T12" fmla="*/ 454 w 454"/>
                <a:gd name="T13" fmla="*/ 454 h 454"/>
                <a:gd name="T14" fmla="*/ 227 w 454"/>
                <a:gd name="T15" fmla="*/ 454 h 454"/>
                <a:gd name="T16" fmla="*/ 227 w 454"/>
                <a:gd name="T17" fmla="*/ 340 h 454"/>
                <a:gd name="T18" fmla="*/ 114 w 454"/>
                <a:gd name="T19" fmla="*/ 340 h 454"/>
                <a:gd name="T20" fmla="*/ 114 w 454"/>
                <a:gd name="T21" fmla="*/ 227 h 454"/>
                <a:gd name="T22" fmla="*/ 0 w 454"/>
                <a:gd name="T23" fmla="*/ 227 h 454"/>
                <a:gd name="T24" fmla="*/ 0 w 454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19" name="Freeform 131">
              <a:extLst>
                <a:ext uri="{FF2B5EF4-FFF2-40B4-BE49-F238E27FC236}">
                  <a16:creationId xmlns:a16="http://schemas.microsoft.com/office/drawing/2014/main" id="{879BF26C-5C67-4BF0-85C7-FE62D55BD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5179"/>
              <a:ext cx="794" cy="567"/>
            </a:xfrm>
            <a:custGeom>
              <a:avLst/>
              <a:gdLst>
                <a:gd name="T0" fmla="*/ 680 w 794"/>
                <a:gd name="T1" fmla="*/ 113 h 567"/>
                <a:gd name="T2" fmla="*/ 680 w 794"/>
                <a:gd name="T3" fmla="*/ 340 h 567"/>
                <a:gd name="T4" fmla="*/ 794 w 794"/>
                <a:gd name="T5" fmla="*/ 340 h 567"/>
                <a:gd name="T6" fmla="*/ 794 w 794"/>
                <a:gd name="T7" fmla="*/ 567 h 567"/>
                <a:gd name="T8" fmla="*/ 227 w 794"/>
                <a:gd name="T9" fmla="*/ 567 h 567"/>
                <a:gd name="T10" fmla="*/ 227 w 794"/>
                <a:gd name="T11" fmla="*/ 453 h 567"/>
                <a:gd name="T12" fmla="*/ 0 w 794"/>
                <a:gd name="T13" fmla="*/ 453 h 567"/>
                <a:gd name="T14" fmla="*/ 0 w 794"/>
                <a:gd name="T15" fmla="*/ 226 h 567"/>
                <a:gd name="T16" fmla="*/ 113 w 794"/>
                <a:gd name="T17" fmla="*/ 226 h 567"/>
                <a:gd name="T18" fmla="*/ 113 w 794"/>
                <a:gd name="T19" fmla="*/ 113 h 567"/>
                <a:gd name="T20" fmla="*/ 227 w 794"/>
                <a:gd name="T21" fmla="*/ 113 h 567"/>
                <a:gd name="T22" fmla="*/ 227 w 794"/>
                <a:gd name="T23" fmla="*/ 0 h 567"/>
                <a:gd name="T24" fmla="*/ 567 w 794"/>
                <a:gd name="T25" fmla="*/ 0 h 567"/>
                <a:gd name="T26" fmla="*/ 567 w 794"/>
                <a:gd name="T27" fmla="*/ 113 h 567"/>
                <a:gd name="T28" fmla="*/ 680 w 794"/>
                <a:gd name="T2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680" y="113"/>
                  </a:moveTo>
                  <a:lnTo>
                    <a:pt x="680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0" name="Freeform 132">
              <a:extLst>
                <a:ext uri="{FF2B5EF4-FFF2-40B4-BE49-F238E27FC236}">
                  <a16:creationId xmlns:a16="http://schemas.microsoft.com/office/drawing/2014/main" id="{D1969586-40F4-4500-87E9-C6E5A3CA2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4158"/>
              <a:ext cx="1134" cy="1247"/>
            </a:xfrm>
            <a:custGeom>
              <a:avLst/>
              <a:gdLst>
                <a:gd name="T0" fmla="*/ 567 w 1134"/>
                <a:gd name="T1" fmla="*/ 1247 h 1247"/>
                <a:gd name="T2" fmla="*/ 341 w 1134"/>
                <a:gd name="T3" fmla="*/ 1247 h 1247"/>
                <a:gd name="T4" fmla="*/ 341 w 1134"/>
                <a:gd name="T5" fmla="*/ 1134 h 1247"/>
                <a:gd name="T6" fmla="*/ 114 w 1134"/>
                <a:gd name="T7" fmla="*/ 1134 h 1247"/>
                <a:gd name="T8" fmla="*/ 114 w 1134"/>
                <a:gd name="T9" fmla="*/ 1021 h 1247"/>
                <a:gd name="T10" fmla="*/ 0 w 1134"/>
                <a:gd name="T11" fmla="*/ 1021 h 1247"/>
                <a:gd name="T12" fmla="*/ 0 w 1134"/>
                <a:gd name="T13" fmla="*/ 113 h 1247"/>
                <a:gd name="T14" fmla="*/ 114 w 1134"/>
                <a:gd name="T15" fmla="*/ 113 h 1247"/>
                <a:gd name="T16" fmla="*/ 114 w 1134"/>
                <a:gd name="T17" fmla="*/ 0 h 1247"/>
                <a:gd name="T18" fmla="*/ 227 w 1134"/>
                <a:gd name="T19" fmla="*/ 0 h 1247"/>
                <a:gd name="T20" fmla="*/ 227 w 1134"/>
                <a:gd name="T21" fmla="*/ 113 h 1247"/>
                <a:gd name="T22" fmla="*/ 681 w 1134"/>
                <a:gd name="T23" fmla="*/ 113 h 1247"/>
                <a:gd name="T24" fmla="*/ 681 w 1134"/>
                <a:gd name="T25" fmla="*/ 567 h 1247"/>
                <a:gd name="T26" fmla="*/ 1134 w 1134"/>
                <a:gd name="T27" fmla="*/ 567 h 1247"/>
                <a:gd name="T28" fmla="*/ 1134 w 1134"/>
                <a:gd name="T29" fmla="*/ 680 h 1247"/>
                <a:gd name="T30" fmla="*/ 1021 w 1134"/>
                <a:gd name="T31" fmla="*/ 680 h 1247"/>
                <a:gd name="T32" fmla="*/ 1021 w 1134"/>
                <a:gd name="T33" fmla="*/ 794 h 1247"/>
                <a:gd name="T34" fmla="*/ 908 w 1134"/>
                <a:gd name="T35" fmla="*/ 794 h 1247"/>
                <a:gd name="T36" fmla="*/ 908 w 1134"/>
                <a:gd name="T37" fmla="*/ 1021 h 1247"/>
                <a:gd name="T38" fmla="*/ 681 w 1134"/>
                <a:gd name="T39" fmla="*/ 1021 h 1247"/>
                <a:gd name="T40" fmla="*/ 681 w 1134"/>
                <a:gd name="T41" fmla="*/ 1134 h 1247"/>
                <a:gd name="T42" fmla="*/ 567 w 1134"/>
                <a:gd name="T43" fmla="*/ 1134 h 1247"/>
                <a:gd name="T44" fmla="*/ 567 w 1134"/>
                <a:gd name="T45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247">
                  <a:moveTo>
                    <a:pt x="567" y="1247"/>
                  </a:moveTo>
                  <a:lnTo>
                    <a:pt x="341" y="1247"/>
                  </a:lnTo>
                  <a:lnTo>
                    <a:pt x="341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681" y="113"/>
                  </a:lnTo>
                  <a:lnTo>
                    <a:pt x="68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1" name="Freeform 133">
              <a:extLst>
                <a:ext uri="{FF2B5EF4-FFF2-40B4-BE49-F238E27FC236}">
                  <a16:creationId xmlns:a16="http://schemas.microsoft.com/office/drawing/2014/main" id="{A8377405-3B99-4989-A70A-C3B470771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818"/>
              <a:ext cx="1474" cy="1474"/>
            </a:xfrm>
            <a:custGeom>
              <a:avLst/>
              <a:gdLst>
                <a:gd name="T0" fmla="*/ 680 w 1474"/>
                <a:gd name="T1" fmla="*/ 1474 h 1474"/>
                <a:gd name="T2" fmla="*/ 680 w 1474"/>
                <a:gd name="T3" fmla="*/ 907 h 1474"/>
                <a:gd name="T4" fmla="*/ 794 w 1474"/>
                <a:gd name="T5" fmla="*/ 907 h 1474"/>
                <a:gd name="T6" fmla="*/ 794 w 1474"/>
                <a:gd name="T7" fmla="*/ 794 h 1474"/>
                <a:gd name="T8" fmla="*/ 1020 w 1474"/>
                <a:gd name="T9" fmla="*/ 794 h 1474"/>
                <a:gd name="T10" fmla="*/ 1020 w 1474"/>
                <a:gd name="T11" fmla="*/ 680 h 1474"/>
                <a:gd name="T12" fmla="*/ 1134 w 1474"/>
                <a:gd name="T13" fmla="*/ 680 h 1474"/>
                <a:gd name="T14" fmla="*/ 1134 w 1474"/>
                <a:gd name="T15" fmla="*/ 567 h 1474"/>
                <a:gd name="T16" fmla="*/ 1247 w 1474"/>
                <a:gd name="T17" fmla="*/ 567 h 1474"/>
                <a:gd name="T18" fmla="*/ 1361 w 1474"/>
                <a:gd name="T19" fmla="*/ 567 h 1474"/>
                <a:gd name="T20" fmla="*/ 1361 w 1474"/>
                <a:gd name="T21" fmla="*/ 453 h 1474"/>
                <a:gd name="T22" fmla="*/ 1474 w 1474"/>
                <a:gd name="T23" fmla="*/ 453 h 1474"/>
                <a:gd name="T24" fmla="*/ 1474 w 1474"/>
                <a:gd name="T25" fmla="*/ 113 h 1474"/>
                <a:gd name="T26" fmla="*/ 1134 w 1474"/>
                <a:gd name="T27" fmla="*/ 113 h 1474"/>
                <a:gd name="T28" fmla="*/ 1134 w 1474"/>
                <a:gd name="T29" fmla="*/ 0 h 1474"/>
                <a:gd name="T30" fmla="*/ 907 w 1474"/>
                <a:gd name="T31" fmla="*/ 0 h 1474"/>
                <a:gd name="T32" fmla="*/ 907 w 1474"/>
                <a:gd name="T33" fmla="*/ 113 h 1474"/>
                <a:gd name="T34" fmla="*/ 794 w 1474"/>
                <a:gd name="T35" fmla="*/ 113 h 1474"/>
                <a:gd name="T36" fmla="*/ 794 w 1474"/>
                <a:gd name="T37" fmla="*/ 0 h 1474"/>
                <a:gd name="T38" fmla="*/ 567 w 1474"/>
                <a:gd name="T39" fmla="*/ 0 h 1474"/>
                <a:gd name="T40" fmla="*/ 567 w 1474"/>
                <a:gd name="T41" fmla="*/ 453 h 1474"/>
                <a:gd name="T42" fmla="*/ 227 w 1474"/>
                <a:gd name="T43" fmla="*/ 453 h 1474"/>
                <a:gd name="T44" fmla="*/ 227 w 1474"/>
                <a:gd name="T45" fmla="*/ 567 h 1474"/>
                <a:gd name="T46" fmla="*/ 0 w 1474"/>
                <a:gd name="T47" fmla="*/ 567 h 1474"/>
                <a:gd name="T48" fmla="*/ 0 w 1474"/>
                <a:gd name="T49" fmla="*/ 907 h 1474"/>
                <a:gd name="T50" fmla="*/ 453 w 1474"/>
                <a:gd name="T51" fmla="*/ 907 h 1474"/>
                <a:gd name="T52" fmla="*/ 453 w 1474"/>
                <a:gd name="T53" fmla="*/ 1020 h 1474"/>
                <a:gd name="T54" fmla="*/ 340 w 1474"/>
                <a:gd name="T55" fmla="*/ 1020 h 1474"/>
                <a:gd name="T56" fmla="*/ 340 w 1474"/>
                <a:gd name="T57" fmla="*/ 1134 h 1474"/>
                <a:gd name="T58" fmla="*/ 227 w 1474"/>
                <a:gd name="T59" fmla="*/ 1134 h 1474"/>
                <a:gd name="T60" fmla="*/ 227 w 1474"/>
                <a:gd name="T61" fmla="*/ 1361 h 1474"/>
                <a:gd name="T62" fmla="*/ 340 w 1474"/>
                <a:gd name="T63" fmla="*/ 1361 h 1474"/>
                <a:gd name="T64" fmla="*/ 340 w 1474"/>
                <a:gd name="T65" fmla="*/ 1474 h 1474"/>
                <a:gd name="T66" fmla="*/ 680 w 1474"/>
                <a:gd name="T6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4" h="1474">
                  <a:moveTo>
                    <a:pt x="680" y="1474"/>
                  </a:move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74" y="453"/>
                  </a:lnTo>
                  <a:lnTo>
                    <a:pt x="147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453" y="907"/>
                  </a:lnTo>
                  <a:lnTo>
                    <a:pt x="45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68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2" name="Freeform 134">
              <a:extLst>
                <a:ext uri="{FF2B5EF4-FFF2-40B4-BE49-F238E27FC236}">
                  <a16:creationId xmlns:a16="http://schemas.microsoft.com/office/drawing/2014/main" id="{58FDD656-8B66-4768-BD7B-04B1BBFFE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3591"/>
              <a:ext cx="227" cy="227"/>
            </a:xfrm>
            <a:custGeom>
              <a:avLst/>
              <a:gdLst>
                <a:gd name="T0" fmla="*/ 227 w 227"/>
                <a:gd name="T1" fmla="*/ 227 h 227"/>
                <a:gd name="T2" fmla="*/ 227 w 227"/>
                <a:gd name="T3" fmla="*/ 0 h 227"/>
                <a:gd name="T4" fmla="*/ 0 w 227"/>
                <a:gd name="T5" fmla="*/ 0 h 227"/>
                <a:gd name="T6" fmla="*/ 0 w 227"/>
                <a:gd name="T7" fmla="*/ 227 h 227"/>
                <a:gd name="T8" fmla="*/ 227 w 22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3" name="Freeform 135">
              <a:extLst>
                <a:ext uri="{FF2B5EF4-FFF2-40B4-BE49-F238E27FC236}">
                  <a16:creationId xmlns:a16="http://schemas.microsoft.com/office/drawing/2014/main" id="{532976D7-F3E9-4349-AC13-7C0D1A6AFD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3478"/>
              <a:ext cx="1021" cy="907"/>
            </a:xfrm>
            <a:custGeom>
              <a:avLst/>
              <a:gdLst>
                <a:gd name="T0" fmla="*/ 907 w 1021"/>
                <a:gd name="T1" fmla="*/ 0 h 907"/>
                <a:gd name="T2" fmla="*/ 907 w 1021"/>
                <a:gd name="T3" fmla="*/ 340 h 907"/>
                <a:gd name="T4" fmla="*/ 1021 w 1021"/>
                <a:gd name="T5" fmla="*/ 340 h 907"/>
                <a:gd name="T6" fmla="*/ 1021 w 1021"/>
                <a:gd name="T7" fmla="*/ 793 h 907"/>
                <a:gd name="T8" fmla="*/ 681 w 1021"/>
                <a:gd name="T9" fmla="*/ 793 h 907"/>
                <a:gd name="T10" fmla="*/ 681 w 1021"/>
                <a:gd name="T11" fmla="*/ 907 h 907"/>
                <a:gd name="T12" fmla="*/ 454 w 1021"/>
                <a:gd name="T13" fmla="*/ 907 h 907"/>
                <a:gd name="T14" fmla="*/ 454 w 1021"/>
                <a:gd name="T15" fmla="*/ 793 h 907"/>
                <a:gd name="T16" fmla="*/ 0 w 1021"/>
                <a:gd name="T17" fmla="*/ 793 h 907"/>
                <a:gd name="T18" fmla="*/ 0 w 1021"/>
                <a:gd name="T19" fmla="*/ 226 h 907"/>
                <a:gd name="T20" fmla="*/ 227 w 1021"/>
                <a:gd name="T21" fmla="*/ 226 h 907"/>
                <a:gd name="T22" fmla="*/ 227 w 1021"/>
                <a:gd name="T23" fmla="*/ 113 h 907"/>
                <a:gd name="T24" fmla="*/ 794 w 1021"/>
                <a:gd name="T25" fmla="*/ 113 h 907"/>
                <a:gd name="T26" fmla="*/ 794 w 1021"/>
                <a:gd name="T27" fmla="*/ 0 h 907"/>
                <a:gd name="T28" fmla="*/ 907 w 1021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907">
                  <a:moveTo>
                    <a:pt x="907" y="0"/>
                  </a:moveTo>
                  <a:lnTo>
                    <a:pt x="907" y="340"/>
                  </a:lnTo>
                  <a:lnTo>
                    <a:pt x="1021" y="340"/>
                  </a:lnTo>
                  <a:lnTo>
                    <a:pt x="1021" y="793"/>
                  </a:lnTo>
                  <a:lnTo>
                    <a:pt x="681" y="793"/>
                  </a:lnTo>
                  <a:lnTo>
                    <a:pt x="681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0" y="79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4" name="Freeform 136">
              <a:extLst>
                <a:ext uri="{FF2B5EF4-FFF2-40B4-BE49-F238E27FC236}">
                  <a16:creationId xmlns:a16="http://schemas.microsoft.com/office/drawing/2014/main" id="{59B169FE-7711-4780-B57E-70EB993D004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567" cy="1021"/>
            </a:xfrm>
            <a:custGeom>
              <a:avLst/>
              <a:gdLst>
                <a:gd name="T0" fmla="*/ 113 w 567"/>
                <a:gd name="T1" fmla="*/ 1021 h 1021"/>
                <a:gd name="T2" fmla="*/ 113 w 567"/>
                <a:gd name="T3" fmla="*/ 794 h 1021"/>
                <a:gd name="T4" fmla="*/ 227 w 567"/>
                <a:gd name="T5" fmla="*/ 794 h 1021"/>
                <a:gd name="T6" fmla="*/ 227 w 567"/>
                <a:gd name="T7" fmla="*/ 567 h 1021"/>
                <a:gd name="T8" fmla="*/ 0 w 567"/>
                <a:gd name="T9" fmla="*/ 567 h 1021"/>
                <a:gd name="T10" fmla="*/ 0 w 567"/>
                <a:gd name="T11" fmla="*/ 114 h 1021"/>
                <a:gd name="T12" fmla="*/ 113 w 567"/>
                <a:gd name="T13" fmla="*/ 114 h 1021"/>
                <a:gd name="T14" fmla="*/ 113 w 567"/>
                <a:gd name="T15" fmla="*/ 0 h 1021"/>
                <a:gd name="T16" fmla="*/ 454 w 567"/>
                <a:gd name="T17" fmla="*/ 0 h 1021"/>
                <a:gd name="T18" fmla="*/ 454 w 567"/>
                <a:gd name="T19" fmla="*/ 794 h 1021"/>
                <a:gd name="T20" fmla="*/ 567 w 567"/>
                <a:gd name="T21" fmla="*/ 794 h 1021"/>
                <a:gd name="T22" fmla="*/ 567 w 567"/>
                <a:gd name="T23" fmla="*/ 1021 h 1021"/>
                <a:gd name="T24" fmla="*/ 113 w 567"/>
                <a:gd name="T2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1021">
                  <a:moveTo>
                    <a:pt x="113" y="1021"/>
                  </a:moveTo>
                  <a:lnTo>
                    <a:pt x="11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113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5" name="Freeform 137">
              <a:extLst>
                <a:ext uri="{FF2B5EF4-FFF2-40B4-BE49-F238E27FC236}">
                  <a16:creationId xmlns:a16="http://schemas.microsoft.com/office/drawing/2014/main" id="{14CBAEB6-025C-4355-80CC-C6AF440F7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478"/>
              <a:ext cx="454" cy="453"/>
            </a:xfrm>
            <a:custGeom>
              <a:avLst/>
              <a:gdLst>
                <a:gd name="T0" fmla="*/ 227 w 454"/>
                <a:gd name="T1" fmla="*/ 0 h 453"/>
                <a:gd name="T2" fmla="*/ 454 w 454"/>
                <a:gd name="T3" fmla="*/ 0 h 453"/>
                <a:gd name="T4" fmla="*/ 454 w 454"/>
                <a:gd name="T5" fmla="*/ 340 h 453"/>
                <a:gd name="T6" fmla="*/ 227 w 454"/>
                <a:gd name="T7" fmla="*/ 340 h 453"/>
                <a:gd name="T8" fmla="*/ 227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0 w 454"/>
                <a:gd name="T15" fmla="*/ 340 h 453"/>
                <a:gd name="T16" fmla="*/ 0 w 454"/>
                <a:gd name="T17" fmla="*/ 113 h 453"/>
                <a:gd name="T18" fmla="*/ 227 w 454"/>
                <a:gd name="T19" fmla="*/ 113 h 453"/>
                <a:gd name="T20" fmla="*/ 227 w 454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227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6" name="Freeform 138">
              <a:extLst>
                <a:ext uri="{FF2B5EF4-FFF2-40B4-BE49-F238E27FC236}">
                  <a16:creationId xmlns:a16="http://schemas.microsoft.com/office/drawing/2014/main" id="{D367E8CB-7633-4640-8B34-9431192C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90"/>
              <a:ext cx="2155" cy="1814"/>
            </a:xfrm>
            <a:custGeom>
              <a:avLst/>
              <a:gdLst>
                <a:gd name="T0" fmla="*/ 2155 w 2155"/>
                <a:gd name="T1" fmla="*/ 680 h 1814"/>
                <a:gd name="T2" fmla="*/ 1701 w 2155"/>
                <a:gd name="T3" fmla="*/ 680 h 1814"/>
                <a:gd name="T4" fmla="*/ 1701 w 2155"/>
                <a:gd name="T5" fmla="*/ 794 h 1814"/>
                <a:gd name="T6" fmla="*/ 1588 w 2155"/>
                <a:gd name="T7" fmla="*/ 794 h 1814"/>
                <a:gd name="T8" fmla="*/ 1588 w 2155"/>
                <a:gd name="T9" fmla="*/ 1247 h 1814"/>
                <a:gd name="T10" fmla="*/ 1815 w 2155"/>
                <a:gd name="T11" fmla="*/ 1247 h 1814"/>
                <a:gd name="T12" fmla="*/ 1815 w 2155"/>
                <a:gd name="T13" fmla="*/ 1474 h 1814"/>
                <a:gd name="T14" fmla="*/ 1701 w 2155"/>
                <a:gd name="T15" fmla="*/ 1474 h 1814"/>
                <a:gd name="T16" fmla="*/ 1701 w 2155"/>
                <a:gd name="T17" fmla="*/ 1588 h 1814"/>
                <a:gd name="T18" fmla="*/ 1588 w 2155"/>
                <a:gd name="T19" fmla="*/ 1588 h 1814"/>
                <a:gd name="T20" fmla="*/ 1588 w 2155"/>
                <a:gd name="T21" fmla="*/ 1701 h 1814"/>
                <a:gd name="T22" fmla="*/ 1021 w 2155"/>
                <a:gd name="T23" fmla="*/ 1701 h 1814"/>
                <a:gd name="T24" fmla="*/ 1021 w 2155"/>
                <a:gd name="T25" fmla="*/ 1814 h 1814"/>
                <a:gd name="T26" fmla="*/ 794 w 2155"/>
                <a:gd name="T27" fmla="*/ 1814 h 1814"/>
                <a:gd name="T28" fmla="*/ 794 w 2155"/>
                <a:gd name="T29" fmla="*/ 1361 h 1814"/>
                <a:gd name="T30" fmla="*/ 681 w 2155"/>
                <a:gd name="T31" fmla="*/ 1361 h 1814"/>
                <a:gd name="T32" fmla="*/ 681 w 2155"/>
                <a:gd name="T33" fmla="*/ 1134 h 1814"/>
                <a:gd name="T34" fmla="*/ 0 w 2155"/>
                <a:gd name="T35" fmla="*/ 1134 h 1814"/>
                <a:gd name="T36" fmla="*/ 0 w 2155"/>
                <a:gd name="T37" fmla="*/ 794 h 1814"/>
                <a:gd name="T38" fmla="*/ 114 w 2155"/>
                <a:gd name="T39" fmla="*/ 794 h 1814"/>
                <a:gd name="T40" fmla="*/ 114 w 2155"/>
                <a:gd name="T41" fmla="*/ 567 h 1814"/>
                <a:gd name="T42" fmla="*/ 227 w 2155"/>
                <a:gd name="T43" fmla="*/ 567 h 1814"/>
                <a:gd name="T44" fmla="*/ 227 w 2155"/>
                <a:gd name="T45" fmla="*/ 454 h 1814"/>
                <a:gd name="T46" fmla="*/ 567 w 2155"/>
                <a:gd name="T47" fmla="*/ 454 h 1814"/>
                <a:gd name="T48" fmla="*/ 567 w 2155"/>
                <a:gd name="T49" fmla="*/ 340 h 1814"/>
                <a:gd name="T50" fmla="*/ 908 w 2155"/>
                <a:gd name="T51" fmla="*/ 340 h 1814"/>
                <a:gd name="T52" fmla="*/ 908 w 2155"/>
                <a:gd name="T53" fmla="*/ 227 h 1814"/>
                <a:gd name="T54" fmla="*/ 1021 w 2155"/>
                <a:gd name="T55" fmla="*/ 227 h 1814"/>
                <a:gd name="T56" fmla="*/ 1021 w 2155"/>
                <a:gd name="T57" fmla="*/ 113 h 1814"/>
                <a:gd name="T58" fmla="*/ 1134 w 2155"/>
                <a:gd name="T59" fmla="*/ 113 h 1814"/>
                <a:gd name="T60" fmla="*/ 1134 w 2155"/>
                <a:gd name="T61" fmla="*/ 0 h 1814"/>
                <a:gd name="T62" fmla="*/ 1361 w 2155"/>
                <a:gd name="T63" fmla="*/ 0 h 1814"/>
                <a:gd name="T64" fmla="*/ 1361 w 2155"/>
                <a:gd name="T65" fmla="*/ 113 h 1814"/>
                <a:gd name="T66" fmla="*/ 1475 w 2155"/>
                <a:gd name="T67" fmla="*/ 113 h 1814"/>
                <a:gd name="T68" fmla="*/ 1475 w 2155"/>
                <a:gd name="T69" fmla="*/ 227 h 1814"/>
                <a:gd name="T70" fmla="*/ 2155 w 2155"/>
                <a:gd name="T71" fmla="*/ 227 h 1814"/>
                <a:gd name="T72" fmla="*/ 2155 w 2155"/>
                <a:gd name="T73" fmla="*/ 68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5" h="1814">
                  <a:moveTo>
                    <a:pt x="2155" y="680"/>
                  </a:moveTo>
                  <a:lnTo>
                    <a:pt x="1701" y="680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474"/>
                  </a:lnTo>
                  <a:lnTo>
                    <a:pt x="1701" y="1474"/>
                  </a:lnTo>
                  <a:lnTo>
                    <a:pt x="1701" y="1588"/>
                  </a:lnTo>
                  <a:lnTo>
                    <a:pt x="1588" y="1588"/>
                  </a:lnTo>
                  <a:lnTo>
                    <a:pt x="1588" y="1701"/>
                  </a:lnTo>
                  <a:lnTo>
                    <a:pt x="1021" y="1701"/>
                  </a:lnTo>
                  <a:lnTo>
                    <a:pt x="1021" y="1814"/>
                  </a:lnTo>
                  <a:lnTo>
                    <a:pt x="794" y="181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2155" y="227"/>
                  </a:lnTo>
                  <a:lnTo>
                    <a:pt x="2155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7" name="Freeform 139">
              <a:extLst>
                <a:ext uri="{FF2B5EF4-FFF2-40B4-BE49-F238E27FC236}">
                  <a16:creationId xmlns:a16="http://schemas.microsoft.com/office/drawing/2014/main" id="{EF266066-23B8-4E9D-8D5D-40B80D3A2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818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113 h 340"/>
                <a:gd name="T6" fmla="*/ 227 w 340"/>
                <a:gd name="T7" fmla="*/ 113 h 340"/>
                <a:gd name="T8" fmla="*/ 227 w 340"/>
                <a:gd name="T9" fmla="*/ 0 h 340"/>
                <a:gd name="T10" fmla="*/ 0 w 340"/>
                <a:gd name="T11" fmla="*/ 0 h 340"/>
                <a:gd name="T12" fmla="*/ 0 w 340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8" name="Freeform 140">
              <a:extLst>
                <a:ext uri="{FF2B5EF4-FFF2-40B4-BE49-F238E27FC236}">
                  <a16:creationId xmlns:a16="http://schemas.microsoft.com/office/drawing/2014/main" id="{DBFEC5DD-C326-4AE8-98A2-EF4CC8C3B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478"/>
              <a:ext cx="453" cy="453"/>
            </a:xfrm>
            <a:custGeom>
              <a:avLst/>
              <a:gdLst>
                <a:gd name="T0" fmla="*/ 0 w 453"/>
                <a:gd name="T1" fmla="*/ 453 h 453"/>
                <a:gd name="T2" fmla="*/ 0 w 453"/>
                <a:gd name="T3" fmla="*/ 0 h 453"/>
                <a:gd name="T4" fmla="*/ 453 w 453"/>
                <a:gd name="T5" fmla="*/ 0 h 453"/>
                <a:gd name="T6" fmla="*/ 453 w 453"/>
                <a:gd name="T7" fmla="*/ 340 h 453"/>
                <a:gd name="T8" fmla="*/ 340 w 453"/>
                <a:gd name="T9" fmla="*/ 340 h 453"/>
                <a:gd name="T10" fmla="*/ 340 w 453"/>
                <a:gd name="T11" fmla="*/ 453 h 453"/>
                <a:gd name="T12" fmla="*/ 0 w 453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0" y="453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29" name="Freeform 141">
              <a:extLst>
                <a:ext uri="{FF2B5EF4-FFF2-40B4-BE49-F238E27FC236}">
                  <a16:creationId xmlns:a16="http://schemas.microsoft.com/office/drawing/2014/main" id="{A2C1D62E-2CB3-4CB8-8B51-3B59F1E66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2344"/>
              <a:ext cx="1247" cy="1134"/>
            </a:xfrm>
            <a:custGeom>
              <a:avLst/>
              <a:gdLst>
                <a:gd name="T0" fmla="*/ 1020 w 1247"/>
                <a:gd name="T1" fmla="*/ 1134 h 1134"/>
                <a:gd name="T2" fmla="*/ 1020 w 1247"/>
                <a:gd name="T3" fmla="*/ 1020 h 1134"/>
                <a:gd name="T4" fmla="*/ 1134 w 1247"/>
                <a:gd name="T5" fmla="*/ 1020 h 1134"/>
                <a:gd name="T6" fmla="*/ 1247 w 1247"/>
                <a:gd name="T7" fmla="*/ 1020 h 1134"/>
                <a:gd name="T8" fmla="*/ 1247 w 1247"/>
                <a:gd name="T9" fmla="*/ 793 h 1134"/>
                <a:gd name="T10" fmla="*/ 907 w 1247"/>
                <a:gd name="T11" fmla="*/ 793 h 1134"/>
                <a:gd name="T12" fmla="*/ 907 w 1247"/>
                <a:gd name="T13" fmla="*/ 567 h 1134"/>
                <a:gd name="T14" fmla="*/ 793 w 1247"/>
                <a:gd name="T15" fmla="*/ 567 h 1134"/>
                <a:gd name="T16" fmla="*/ 793 w 1247"/>
                <a:gd name="T17" fmla="*/ 453 h 1134"/>
                <a:gd name="T18" fmla="*/ 680 w 1247"/>
                <a:gd name="T19" fmla="*/ 453 h 1134"/>
                <a:gd name="T20" fmla="*/ 680 w 1247"/>
                <a:gd name="T21" fmla="*/ 0 h 1134"/>
                <a:gd name="T22" fmla="*/ 453 w 1247"/>
                <a:gd name="T23" fmla="*/ 0 h 1134"/>
                <a:gd name="T24" fmla="*/ 453 w 1247"/>
                <a:gd name="T25" fmla="*/ 113 h 1134"/>
                <a:gd name="T26" fmla="*/ 113 w 1247"/>
                <a:gd name="T27" fmla="*/ 113 h 1134"/>
                <a:gd name="T28" fmla="*/ 113 w 1247"/>
                <a:gd name="T29" fmla="*/ 226 h 1134"/>
                <a:gd name="T30" fmla="*/ 0 w 1247"/>
                <a:gd name="T31" fmla="*/ 226 h 1134"/>
                <a:gd name="T32" fmla="*/ 0 w 1247"/>
                <a:gd name="T33" fmla="*/ 1020 h 1134"/>
                <a:gd name="T34" fmla="*/ 113 w 1247"/>
                <a:gd name="T35" fmla="*/ 1020 h 1134"/>
                <a:gd name="T36" fmla="*/ 113 w 1247"/>
                <a:gd name="T37" fmla="*/ 1134 h 1134"/>
                <a:gd name="T38" fmla="*/ 1020 w 1247"/>
                <a:gd name="T3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47" h="1134">
                  <a:moveTo>
                    <a:pt x="1020" y="1134"/>
                  </a:moveTo>
                  <a:lnTo>
                    <a:pt x="1020" y="1020"/>
                  </a:lnTo>
                  <a:lnTo>
                    <a:pt x="1134" y="1020"/>
                  </a:lnTo>
                  <a:lnTo>
                    <a:pt x="1247" y="1020"/>
                  </a:lnTo>
                  <a:lnTo>
                    <a:pt x="1247" y="793"/>
                  </a:lnTo>
                  <a:lnTo>
                    <a:pt x="907" y="793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020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1" name="Freeform 143">
              <a:extLst>
                <a:ext uri="{FF2B5EF4-FFF2-40B4-BE49-F238E27FC236}">
                  <a16:creationId xmlns:a16="http://schemas.microsoft.com/office/drawing/2014/main" id="{968ABA8D-6A05-4BF5-A5E1-931DE80DB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024"/>
              <a:ext cx="1134" cy="907"/>
            </a:xfrm>
            <a:custGeom>
              <a:avLst/>
              <a:gdLst>
                <a:gd name="T0" fmla="*/ 1134 w 1134"/>
                <a:gd name="T1" fmla="*/ 907 h 907"/>
                <a:gd name="T2" fmla="*/ 1134 w 1134"/>
                <a:gd name="T3" fmla="*/ 0 h 907"/>
                <a:gd name="T4" fmla="*/ 908 w 1134"/>
                <a:gd name="T5" fmla="*/ 0 h 907"/>
                <a:gd name="T6" fmla="*/ 908 w 1134"/>
                <a:gd name="T7" fmla="*/ 113 h 907"/>
                <a:gd name="T8" fmla="*/ 454 w 1134"/>
                <a:gd name="T9" fmla="*/ 113 h 907"/>
                <a:gd name="T10" fmla="*/ 454 w 1134"/>
                <a:gd name="T11" fmla="*/ 340 h 907"/>
                <a:gd name="T12" fmla="*/ 227 w 1134"/>
                <a:gd name="T13" fmla="*/ 340 h 907"/>
                <a:gd name="T14" fmla="*/ 227 w 1134"/>
                <a:gd name="T15" fmla="*/ 454 h 907"/>
                <a:gd name="T16" fmla="*/ 0 w 1134"/>
                <a:gd name="T17" fmla="*/ 454 h 907"/>
                <a:gd name="T18" fmla="*/ 0 w 1134"/>
                <a:gd name="T19" fmla="*/ 680 h 907"/>
                <a:gd name="T20" fmla="*/ 454 w 1134"/>
                <a:gd name="T21" fmla="*/ 680 h 907"/>
                <a:gd name="T22" fmla="*/ 454 w 1134"/>
                <a:gd name="T23" fmla="*/ 794 h 907"/>
                <a:gd name="T24" fmla="*/ 794 w 1134"/>
                <a:gd name="T25" fmla="*/ 794 h 907"/>
                <a:gd name="T26" fmla="*/ 794 w 1134"/>
                <a:gd name="T27" fmla="*/ 907 h 907"/>
                <a:gd name="T28" fmla="*/ 1134 w 1134"/>
                <a:gd name="T2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4" h="907">
                  <a:moveTo>
                    <a:pt x="1134" y="907"/>
                  </a:moveTo>
                  <a:lnTo>
                    <a:pt x="113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1134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2" name="Freeform 144">
              <a:extLst>
                <a:ext uri="{FF2B5EF4-FFF2-40B4-BE49-F238E27FC236}">
                  <a16:creationId xmlns:a16="http://schemas.microsoft.com/office/drawing/2014/main" id="{B33F4BD3-3DF7-4AAA-838C-A7B274B5C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704"/>
              <a:ext cx="794" cy="341"/>
            </a:xfrm>
            <a:custGeom>
              <a:avLst/>
              <a:gdLst>
                <a:gd name="T0" fmla="*/ 0 w 794"/>
                <a:gd name="T1" fmla="*/ 0 h 341"/>
                <a:gd name="T2" fmla="*/ 454 w 794"/>
                <a:gd name="T3" fmla="*/ 0 h 341"/>
                <a:gd name="T4" fmla="*/ 454 w 794"/>
                <a:gd name="T5" fmla="*/ 114 h 341"/>
                <a:gd name="T6" fmla="*/ 794 w 794"/>
                <a:gd name="T7" fmla="*/ 114 h 341"/>
                <a:gd name="T8" fmla="*/ 794 w 794"/>
                <a:gd name="T9" fmla="*/ 227 h 341"/>
                <a:gd name="T10" fmla="*/ 681 w 794"/>
                <a:gd name="T11" fmla="*/ 227 h 341"/>
                <a:gd name="T12" fmla="*/ 681 w 794"/>
                <a:gd name="T13" fmla="*/ 341 h 341"/>
                <a:gd name="T14" fmla="*/ 227 w 794"/>
                <a:gd name="T15" fmla="*/ 341 h 341"/>
                <a:gd name="T16" fmla="*/ 227 w 794"/>
                <a:gd name="T17" fmla="*/ 227 h 341"/>
                <a:gd name="T18" fmla="*/ 114 w 794"/>
                <a:gd name="T19" fmla="*/ 227 h 341"/>
                <a:gd name="T20" fmla="*/ 114 w 794"/>
                <a:gd name="T21" fmla="*/ 114 h 341"/>
                <a:gd name="T22" fmla="*/ 0 w 794"/>
                <a:gd name="T23" fmla="*/ 114 h 341"/>
                <a:gd name="T24" fmla="*/ 0 w 794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1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3" name="Freeform 145">
              <a:extLst>
                <a:ext uri="{FF2B5EF4-FFF2-40B4-BE49-F238E27FC236}">
                  <a16:creationId xmlns:a16="http://schemas.microsoft.com/office/drawing/2014/main" id="{4A2B0486-34ED-46CD-BE8F-557331A39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189"/>
              <a:ext cx="2495" cy="1928"/>
            </a:xfrm>
            <a:custGeom>
              <a:avLst/>
              <a:gdLst>
                <a:gd name="T0" fmla="*/ 114 w 2495"/>
                <a:gd name="T1" fmla="*/ 1928 h 1928"/>
                <a:gd name="T2" fmla="*/ 907 w 2495"/>
                <a:gd name="T3" fmla="*/ 1928 h 1928"/>
                <a:gd name="T4" fmla="*/ 907 w 2495"/>
                <a:gd name="T5" fmla="*/ 1814 h 1928"/>
                <a:gd name="T6" fmla="*/ 1021 w 2495"/>
                <a:gd name="T7" fmla="*/ 1814 h 1928"/>
                <a:gd name="T8" fmla="*/ 1021 w 2495"/>
                <a:gd name="T9" fmla="*/ 1701 h 1928"/>
                <a:gd name="T10" fmla="*/ 1134 w 2495"/>
                <a:gd name="T11" fmla="*/ 1701 h 1928"/>
                <a:gd name="T12" fmla="*/ 1134 w 2495"/>
                <a:gd name="T13" fmla="*/ 1588 h 1928"/>
                <a:gd name="T14" fmla="*/ 1248 w 2495"/>
                <a:gd name="T15" fmla="*/ 1588 h 1928"/>
                <a:gd name="T16" fmla="*/ 1248 w 2495"/>
                <a:gd name="T17" fmla="*/ 1474 h 1928"/>
                <a:gd name="T18" fmla="*/ 1248 w 2495"/>
                <a:gd name="T19" fmla="*/ 1361 h 1928"/>
                <a:gd name="T20" fmla="*/ 1474 w 2495"/>
                <a:gd name="T21" fmla="*/ 1361 h 1928"/>
                <a:gd name="T22" fmla="*/ 1474 w 2495"/>
                <a:gd name="T23" fmla="*/ 1247 h 1928"/>
                <a:gd name="T24" fmla="*/ 1815 w 2495"/>
                <a:gd name="T25" fmla="*/ 1247 h 1928"/>
                <a:gd name="T26" fmla="*/ 1815 w 2495"/>
                <a:gd name="T27" fmla="*/ 1134 h 1928"/>
                <a:gd name="T28" fmla="*/ 2041 w 2495"/>
                <a:gd name="T29" fmla="*/ 1134 h 1928"/>
                <a:gd name="T30" fmla="*/ 2041 w 2495"/>
                <a:gd name="T31" fmla="*/ 1247 h 1928"/>
                <a:gd name="T32" fmla="*/ 2268 w 2495"/>
                <a:gd name="T33" fmla="*/ 1247 h 1928"/>
                <a:gd name="T34" fmla="*/ 2268 w 2495"/>
                <a:gd name="T35" fmla="*/ 1134 h 1928"/>
                <a:gd name="T36" fmla="*/ 2382 w 2495"/>
                <a:gd name="T37" fmla="*/ 1134 h 1928"/>
                <a:gd name="T38" fmla="*/ 2382 w 2495"/>
                <a:gd name="T39" fmla="*/ 794 h 1928"/>
                <a:gd name="T40" fmla="*/ 2495 w 2495"/>
                <a:gd name="T41" fmla="*/ 794 h 1928"/>
                <a:gd name="T42" fmla="*/ 2495 w 2495"/>
                <a:gd name="T43" fmla="*/ 680 h 1928"/>
                <a:gd name="T44" fmla="*/ 1928 w 2495"/>
                <a:gd name="T45" fmla="*/ 680 h 1928"/>
                <a:gd name="T46" fmla="*/ 1928 w 2495"/>
                <a:gd name="T47" fmla="*/ 567 h 1928"/>
                <a:gd name="T48" fmla="*/ 1588 w 2495"/>
                <a:gd name="T49" fmla="*/ 567 h 1928"/>
                <a:gd name="T50" fmla="*/ 1588 w 2495"/>
                <a:gd name="T51" fmla="*/ 680 h 1928"/>
                <a:gd name="T52" fmla="*/ 1474 w 2495"/>
                <a:gd name="T53" fmla="*/ 680 h 1928"/>
                <a:gd name="T54" fmla="*/ 1474 w 2495"/>
                <a:gd name="T55" fmla="*/ 567 h 1928"/>
                <a:gd name="T56" fmla="*/ 1361 w 2495"/>
                <a:gd name="T57" fmla="*/ 567 h 1928"/>
                <a:gd name="T58" fmla="*/ 1361 w 2495"/>
                <a:gd name="T59" fmla="*/ 454 h 1928"/>
                <a:gd name="T60" fmla="*/ 1248 w 2495"/>
                <a:gd name="T61" fmla="*/ 454 h 1928"/>
                <a:gd name="T62" fmla="*/ 1248 w 2495"/>
                <a:gd name="T63" fmla="*/ 113 h 1928"/>
                <a:gd name="T64" fmla="*/ 1021 w 2495"/>
                <a:gd name="T65" fmla="*/ 113 h 1928"/>
                <a:gd name="T66" fmla="*/ 1021 w 2495"/>
                <a:gd name="T67" fmla="*/ 227 h 1928"/>
                <a:gd name="T68" fmla="*/ 907 w 2495"/>
                <a:gd name="T69" fmla="*/ 227 h 1928"/>
                <a:gd name="T70" fmla="*/ 907 w 2495"/>
                <a:gd name="T71" fmla="*/ 113 h 1928"/>
                <a:gd name="T72" fmla="*/ 794 w 2495"/>
                <a:gd name="T73" fmla="*/ 113 h 1928"/>
                <a:gd name="T74" fmla="*/ 794 w 2495"/>
                <a:gd name="T75" fmla="*/ 0 h 1928"/>
                <a:gd name="T76" fmla="*/ 340 w 2495"/>
                <a:gd name="T77" fmla="*/ 0 h 1928"/>
                <a:gd name="T78" fmla="*/ 340 w 2495"/>
                <a:gd name="T79" fmla="*/ 113 h 1928"/>
                <a:gd name="T80" fmla="*/ 454 w 2495"/>
                <a:gd name="T81" fmla="*/ 113 h 1928"/>
                <a:gd name="T82" fmla="*/ 454 w 2495"/>
                <a:gd name="T83" fmla="*/ 1134 h 1928"/>
                <a:gd name="T84" fmla="*/ 340 w 2495"/>
                <a:gd name="T85" fmla="*/ 1134 h 1928"/>
                <a:gd name="T86" fmla="*/ 340 w 2495"/>
                <a:gd name="T87" fmla="*/ 1474 h 1928"/>
                <a:gd name="T88" fmla="*/ 114 w 2495"/>
                <a:gd name="T89" fmla="*/ 1474 h 1928"/>
                <a:gd name="T90" fmla="*/ 114 w 2495"/>
                <a:gd name="T91" fmla="*/ 1588 h 1928"/>
                <a:gd name="T92" fmla="*/ 0 w 2495"/>
                <a:gd name="T93" fmla="*/ 1588 h 1928"/>
                <a:gd name="T94" fmla="*/ 0 w 2495"/>
                <a:gd name="T95" fmla="*/ 1814 h 1928"/>
                <a:gd name="T96" fmla="*/ 114 w 2495"/>
                <a:gd name="T97" fmla="*/ 1814 h 1928"/>
                <a:gd name="T98" fmla="*/ 114 w 2495"/>
                <a:gd name="T99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5" h="1928">
                  <a:moveTo>
                    <a:pt x="114" y="1928"/>
                  </a:moveTo>
                  <a:lnTo>
                    <a:pt x="907" y="1928"/>
                  </a:lnTo>
                  <a:lnTo>
                    <a:pt x="907" y="1814"/>
                  </a:lnTo>
                  <a:lnTo>
                    <a:pt x="1021" y="1814"/>
                  </a:lnTo>
                  <a:lnTo>
                    <a:pt x="1021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1248" y="1588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2041" y="1134"/>
                  </a:lnTo>
                  <a:lnTo>
                    <a:pt x="2041" y="1247"/>
                  </a:lnTo>
                  <a:lnTo>
                    <a:pt x="2268" y="1247"/>
                  </a:lnTo>
                  <a:lnTo>
                    <a:pt x="2268" y="1134"/>
                  </a:lnTo>
                  <a:lnTo>
                    <a:pt x="2382" y="1134"/>
                  </a:lnTo>
                  <a:lnTo>
                    <a:pt x="2382" y="794"/>
                  </a:lnTo>
                  <a:lnTo>
                    <a:pt x="2495" y="794"/>
                  </a:lnTo>
                  <a:lnTo>
                    <a:pt x="249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588" y="567"/>
                  </a:lnTo>
                  <a:lnTo>
                    <a:pt x="1588" y="680"/>
                  </a:lnTo>
                  <a:lnTo>
                    <a:pt x="1474" y="68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474"/>
                  </a:lnTo>
                  <a:lnTo>
                    <a:pt x="114" y="1474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814"/>
                  </a:lnTo>
                  <a:lnTo>
                    <a:pt x="114" y="1814"/>
                  </a:lnTo>
                  <a:lnTo>
                    <a:pt x="114" y="19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5" name="Freeform 147">
              <a:extLst>
                <a:ext uri="{FF2B5EF4-FFF2-40B4-BE49-F238E27FC236}">
                  <a16:creationId xmlns:a16="http://schemas.microsoft.com/office/drawing/2014/main" id="{3EBC85A8-7463-4722-9303-1EEC1DCB3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550"/>
              <a:ext cx="1134" cy="907"/>
            </a:xfrm>
            <a:custGeom>
              <a:avLst/>
              <a:gdLst>
                <a:gd name="T0" fmla="*/ 680 w 1134"/>
                <a:gd name="T1" fmla="*/ 0 h 907"/>
                <a:gd name="T2" fmla="*/ 680 w 1134"/>
                <a:gd name="T3" fmla="*/ 113 h 907"/>
                <a:gd name="T4" fmla="*/ 794 w 1134"/>
                <a:gd name="T5" fmla="*/ 113 h 907"/>
                <a:gd name="T6" fmla="*/ 794 w 1134"/>
                <a:gd name="T7" fmla="*/ 340 h 907"/>
                <a:gd name="T8" fmla="*/ 1021 w 1134"/>
                <a:gd name="T9" fmla="*/ 340 h 907"/>
                <a:gd name="T10" fmla="*/ 1021 w 1134"/>
                <a:gd name="T11" fmla="*/ 567 h 907"/>
                <a:gd name="T12" fmla="*/ 1134 w 1134"/>
                <a:gd name="T13" fmla="*/ 567 h 907"/>
                <a:gd name="T14" fmla="*/ 1134 w 1134"/>
                <a:gd name="T15" fmla="*/ 794 h 907"/>
                <a:gd name="T16" fmla="*/ 340 w 1134"/>
                <a:gd name="T17" fmla="*/ 794 h 907"/>
                <a:gd name="T18" fmla="*/ 340 w 1134"/>
                <a:gd name="T19" fmla="*/ 907 h 907"/>
                <a:gd name="T20" fmla="*/ 0 w 1134"/>
                <a:gd name="T21" fmla="*/ 907 h 907"/>
                <a:gd name="T22" fmla="*/ 0 w 1134"/>
                <a:gd name="T23" fmla="*/ 567 h 907"/>
                <a:gd name="T24" fmla="*/ 113 w 1134"/>
                <a:gd name="T25" fmla="*/ 567 h 907"/>
                <a:gd name="T26" fmla="*/ 113 w 1134"/>
                <a:gd name="T27" fmla="*/ 453 h 907"/>
                <a:gd name="T28" fmla="*/ 227 w 1134"/>
                <a:gd name="T29" fmla="*/ 453 h 907"/>
                <a:gd name="T30" fmla="*/ 227 w 1134"/>
                <a:gd name="T31" fmla="*/ 340 h 907"/>
                <a:gd name="T32" fmla="*/ 340 w 1134"/>
                <a:gd name="T33" fmla="*/ 340 h 907"/>
                <a:gd name="T34" fmla="*/ 340 w 1134"/>
                <a:gd name="T35" fmla="*/ 227 h 907"/>
                <a:gd name="T36" fmla="*/ 454 w 1134"/>
                <a:gd name="T37" fmla="*/ 227 h 907"/>
                <a:gd name="T38" fmla="*/ 454 w 1134"/>
                <a:gd name="T39" fmla="*/ 0 h 907"/>
                <a:gd name="T40" fmla="*/ 680 w 113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7">
                  <a:moveTo>
                    <a:pt x="680" y="0"/>
                  </a:moveTo>
                  <a:lnTo>
                    <a:pt x="680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6" name="Freeform 148">
              <a:extLst>
                <a:ext uri="{FF2B5EF4-FFF2-40B4-BE49-F238E27FC236}">
                  <a16:creationId xmlns:a16="http://schemas.microsoft.com/office/drawing/2014/main" id="{67A39882-F645-43E6-AD9C-1EFA1B105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70"/>
              <a:ext cx="1021" cy="567"/>
            </a:xfrm>
            <a:custGeom>
              <a:avLst/>
              <a:gdLst>
                <a:gd name="T0" fmla="*/ 1021 w 1021"/>
                <a:gd name="T1" fmla="*/ 567 h 567"/>
                <a:gd name="T2" fmla="*/ 1021 w 1021"/>
                <a:gd name="T3" fmla="*/ 227 h 567"/>
                <a:gd name="T4" fmla="*/ 907 w 1021"/>
                <a:gd name="T5" fmla="*/ 227 h 567"/>
                <a:gd name="T6" fmla="*/ 907 w 1021"/>
                <a:gd name="T7" fmla="*/ 114 h 567"/>
                <a:gd name="T8" fmla="*/ 794 w 1021"/>
                <a:gd name="T9" fmla="*/ 114 h 567"/>
                <a:gd name="T10" fmla="*/ 794 w 1021"/>
                <a:gd name="T11" fmla="*/ 227 h 567"/>
                <a:gd name="T12" fmla="*/ 680 w 1021"/>
                <a:gd name="T13" fmla="*/ 227 h 567"/>
                <a:gd name="T14" fmla="*/ 680 w 1021"/>
                <a:gd name="T15" fmla="*/ 114 h 567"/>
                <a:gd name="T16" fmla="*/ 567 w 1021"/>
                <a:gd name="T17" fmla="*/ 114 h 567"/>
                <a:gd name="T18" fmla="*/ 567 w 1021"/>
                <a:gd name="T19" fmla="*/ 0 h 567"/>
                <a:gd name="T20" fmla="*/ 0 w 1021"/>
                <a:gd name="T21" fmla="*/ 0 h 567"/>
                <a:gd name="T22" fmla="*/ 0 w 1021"/>
                <a:gd name="T23" fmla="*/ 227 h 567"/>
                <a:gd name="T24" fmla="*/ 113 w 1021"/>
                <a:gd name="T25" fmla="*/ 227 h 567"/>
                <a:gd name="T26" fmla="*/ 113 w 1021"/>
                <a:gd name="T27" fmla="*/ 341 h 567"/>
                <a:gd name="T28" fmla="*/ 227 w 1021"/>
                <a:gd name="T29" fmla="*/ 341 h 567"/>
                <a:gd name="T30" fmla="*/ 227 w 1021"/>
                <a:gd name="T31" fmla="*/ 567 h 567"/>
                <a:gd name="T32" fmla="*/ 1021 w 1021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567">
                  <a:moveTo>
                    <a:pt x="1021" y="567"/>
                  </a:moveTo>
                  <a:lnTo>
                    <a:pt x="1021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1021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7" name="Freeform 149">
              <a:extLst>
                <a:ext uri="{FF2B5EF4-FFF2-40B4-BE49-F238E27FC236}">
                  <a16:creationId xmlns:a16="http://schemas.microsoft.com/office/drawing/2014/main" id="{7F1E4610-3CD0-4D78-BE32-2C4946307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777"/>
              <a:ext cx="1247" cy="1247"/>
            </a:xfrm>
            <a:custGeom>
              <a:avLst/>
              <a:gdLst>
                <a:gd name="T0" fmla="*/ 0 w 1247"/>
                <a:gd name="T1" fmla="*/ 567 h 1247"/>
                <a:gd name="T2" fmla="*/ 567 w 1247"/>
                <a:gd name="T3" fmla="*/ 567 h 1247"/>
                <a:gd name="T4" fmla="*/ 567 w 1247"/>
                <a:gd name="T5" fmla="*/ 340 h 1247"/>
                <a:gd name="T6" fmla="*/ 454 w 1247"/>
                <a:gd name="T7" fmla="*/ 340 h 1247"/>
                <a:gd name="T8" fmla="*/ 454 w 1247"/>
                <a:gd name="T9" fmla="*/ 0 h 1247"/>
                <a:gd name="T10" fmla="*/ 794 w 1247"/>
                <a:gd name="T11" fmla="*/ 0 h 1247"/>
                <a:gd name="T12" fmla="*/ 794 w 1247"/>
                <a:gd name="T13" fmla="*/ 113 h 1247"/>
                <a:gd name="T14" fmla="*/ 907 w 1247"/>
                <a:gd name="T15" fmla="*/ 113 h 1247"/>
                <a:gd name="T16" fmla="*/ 907 w 1247"/>
                <a:gd name="T17" fmla="*/ 226 h 1247"/>
                <a:gd name="T18" fmla="*/ 1021 w 1247"/>
                <a:gd name="T19" fmla="*/ 226 h 1247"/>
                <a:gd name="T20" fmla="*/ 1021 w 1247"/>
                <a:gd name="T21" fmla="*/ 0 h 1247"/>
                <a:gd name="T22" fmla="*/ 1247 w 1247"/>
                <a:gd name="T23" fmla="*/ 0 h 1247"/>
                <a:gd name="T24" fmla="*/ 1247 w 1247"/>
                <a:gd name="T25" fmla="*/ 1247 h 1247"/>
                <a:gd name="T26" fmla="*/ 1021 w 1247"/>
                <a:gd name="T27" fmla="*/ 1247 h 1247"/>
                <a:gd name="T28" fmla="*/ 1021 w 1247"/>
                <a:gd name="T29" fmla="*/ 1020 h 1247"/>
                <a:gd name="T30" fmla="*/ 907 w 1247"/>
                <a:gd name="T31" fmla="*/ 1020 h 1247"/>
                <a:gd name="T32" fmla="*/ 907 w 1247"/>
                <a:gd name="T33" fmla="*/ 907 h 1247"/>
                <a:gd name="T34" fmla="*/ 794 w 1247"/>
                <a:gd name="T35" fmla="*/ 907 h 1247"/>
                <a:gd name="T36" fmla="*/ 794 w 1247"/>
                <a:gd name="T37" fmla="*/ 1020 h 1247"/>
                <a:gd name="T38" fmla="*/ 680 w 1247"/>
                <a:gd name="T39" fmla="*/ 1020 h 1247"/>
                <a:gd name="T40" fmla="*/ 680 w 1247"/>
                <a:gd name="T41" fmla="*/ 907 h 1247"/>
                <a:gd name="T42" fmla="*/ 567 w 1247"/>
                <a:gd name="T43" fmla="*/ 907 h 1247"/>
                <a:gd name="T44" fmla="*/ 567 w 1247"/>
                <a:gd name="T45" fmla="*/ 793 h 1247"/>
                <a:gd name="T46" fmla="*/ 0 w 1247"/>
                <a:gd name="T47" fmla="*/ 793 h 1247"/>
                <a:gd name="T48" fmla="*/ 0 w 1247"/>
                <a:gd name="T49" fmla="*/ 56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7" h="1247">
                  <a:moveTo>
                    <a:pt x="0" y="567"/>
                  </a:move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247"/>
                  </a:lnTo>
                  <a:lnTo>
                    <a:pt x="1021" y="1247"/>
                  </a:lnTo>
                  <a:lnTo>
                    <a:pt x="1021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0" y="793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8" name="Freeform 150">
              <a:extLst>
                <a:ext uri="{FF2B5EF4-FFF2-40B4-BE49-F238E27FC236}">
                  <a16:creationId xmlns:a16="http://schemas.microsoft.com/office/drawing/2014/main" id="{D572BD31-86B0-4AA9-B6AA-097196FC63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137"/>
              <a:ext cx="567" cy="794"/>
            </a:xfrm>
            <a:custGeom>
              <a:avLst/>
              <a:gdLst>
                <a:gd name="T0" fmla="*/ 0 w 567"/>
                <a:gd name="T1" fmla="*/ 794 h 794"/>
                <a:gd name="T2" fmla="*/ 567 w 567"/>
                <a:gd name="T3" fmla="*/ 794 h 794"/>
                <a:gd name="T4" fmla="*/ 567 w 567"/>
                <a:gd name="T5" fmla="*/ 0 h 794"/>
                <a:gd name="T6" fmla="*/ 341 w 567"/>
                <a:gd name="T7" fmla="*/ 0 h 794"/>
                <a:gd name="T8" fmla="*/ 341 w 567"/>
                <a:gd name="T9" fmla="*/ 114 h 794"/>
                <a:gd name="T10" fmla="*/ 227 w 567"/>
                <a:gd name="T11" fmla="*/ 114 h 794"/>
                <a:gd name="T12" fmla="*/ 227 w 567"/>
                <a:gd name="T13" fmla="*/ 341 h 794"/>
                <a:gd name="T14" fmla="*/ 0 w 567"/>
                <a:gd name="T15" fmla="*/ 341 h 794"/>
                <a:gd name="T16" fmla="*/ 0 w 567"/>
                <a:gd name="T1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794">
                  <a:moveTo>
                    <a:pt x="0" y="794"/>
                  </a:moveTo>
                  <a:lnTo>
                    <a:pt x="567" y="794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39" name="Freeform 151">
              <a:extLst>
                <a:ext uri="{FF2B5EF4-FFF2-40B4-BE49-F238E27FC236}">
                  <a16:creationId xmlns:a16="http://schemas.microsoft.com/office/drawing/2014/main" id="{2D5DE262-7405-4A51-A192-A41F1D8AF5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024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0 h 454"/>
                <a:gd name="T4" fmla="*/ 227 w 227"/>
                <a:gd name="T5" fmla="*/ 0 h 454"/>
                <a:gd name="T6" fmla="*/ 227 w 227"/>
                <a:gd name="T7" fmla="*/ 454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0" name="Freeform 152">
              <a:extLst>
                <a:ext uri="{FF2B5EF4-FFF2-40B4-BE49-F238E27FC236}">
                  <a16:creationId xmlns:a16="http://schemas.microsoft.com/office/drawing/2014/main" id="{95C7ACC0-199A-4E84-89CB-F93DF8FCF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230"/>
              <a:ext cx="341" cy="794"/>
            </a:xfrm>
            <a:custGeom>
              <a:avLst/>
              <a:gdLst>
                <a:gd name="T0" fmla="*/ 0 w 341"/>
                <a:gd name="T1" fmla="*/ 794 h 794"/>
                <a:gd name="T2" fmla="*/ 0 w 341"/>
                <a:gd name="T3" fmla="*/ 0 h 794"/>
                <a:gd name="T4" fmla="*/ 341 w 341"/>
                <a:gd name="T5" fmla="*/ 0 h 794"/>
                <a:gd name="T6" fmla="*/ 341 w 341"/>
                <a:gd name="T7" fmla="*/ 227 h 794"/>
                <a:gd name="T8" fmla="*/ 227 w 341"/>
                <a:gd name="T9" fmla="*/ 227 h 794"/>
                <a:gd name="T10" fmla="*/ 227 w 341"/>
                <a:gd name="T11" fmla="*/ 340 h 794"/>
                <a:gd name="T12" fmla="*/ 341 w 341"/>
                <a:gd name="T13" fmla="*/ 340 h 794"/>
                <a:gd name="T14" fmla="*/ 341 w 341"/>
                <a:gd name="T15" fmla="*/ 681 h 794"/>
                <a:gd name="T16" fmla="*/ 227 w 341"/>
                <a:gd name="T17" fmla="*/ 681 h 794"/>
                <a:gd name="T18" fmla="*/ 227 w 341"/>
                <a:gd name="T19" fmla="*/ 794 h 794"/>
                <a:gd name="T20" fmla="*/ 0 w 341"/>
                <a:gd name="T2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794">
                  <a:moveTo>
                    <a:pt x="0" y="794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1" name="Freeform 153">
              <a:extLst>
                <a:ext uri="{FF2B5EF4-FFF2-40B4-BE49-F238E27FC236}">
                  <a16:creationId xmlns:a16="http://schemas.microsoft.com/office/drawing/2014/main" id="{65B5B1AE-2317-4578-8DA9-C6346353A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323"/>
              <a:ext cx="908" cy="680"/>
            </a:xfrm>
            <a:custGeom>
              <a:avLst/>
              <a:gdLst>
                <a:gd name="T0" fmla="*/ 794 w 908"/>
                <a:gd name="T1" fmla="*/ 113 h 680"/>
                <a:gd name="T2" fmla="*/ 794 w 908"/>
                <a:gd name="T3" fmla="*/ 227 h 680"/>
                <a:gd name="T4" fmla="*/ 908 w 908"/>
                <a:gd name="T5" fmla="*/ 227 h 680"/>
                <a:gd name="T6" fmla="*/ 908 w 908"/>
                <a:gd name="T7" fmla="*/ 680 h 680"/>
                <a:gd name="T8" fmla="*/ 794 w 908"/>
                <a:gd name="T9" fmla="*/ 680 h 680"/>
                <a:gd name="T10" fmla="*/ 794 w 908"/>
                <a:gd name="T11" fmla="*/ 567 h 680"/>
                <a:gd name="T12" fmla="*/ 681 w 908"/>
                <a:gd name="T13" fmla="*/ 567 h 680"/>
                <a:gd name="T14" fmla="*/ 681 w 908"/>
                <a:gd name="T15" fmla="*/ 454 h 680"/>
                <a:gd name="T16" fmla="*/ 341 w 908"/>
                <a:gd name="T17" fmla="*/ 454 h 680"/>
                <a:gd name="T18" fmla="*/ 341 w 908"/>
                <a:gd name="T19" fmla="*/ 567 h 680"/>
                <a:gd name="T20" fmla="*/ 114 w 908"/>
                <a:gd name="T21" fmla="*/ 567 h 680"/>
                <a:gd name="T22" fmla="*/ 114 w 908"/>
                <a:gd name="T23" fmla="*/ 340 h 680"/>
                <a:gd name="T24" fmla="*/ 0 w 908"/>
                <a:gd name="T25" fmla="*/ 340 h 680"/>
                <a:gd name="T26" fmla="*/ 0 w 908"/>
                <a:gd name="T27" fmla="*/ 113 h 680"/>
                <a:gd name="T28" fmla="*/ 341 w 908"/>
                <a:gd name="T29" fmla="*/ 113 h 680"/>
                <a:gd name="T30" fmla="*/ 341 w 908"/>
                <a:gd name="T31" fmla="*/ 0 h 680"/>
                <a:gd name="T32" fmla="*/ 567 w 908"/>
                <a:gd name="T33" fmla="*/ 0 h 680"/>
                <a:gd name="T34" fmla="*/ 567 w 908"/>
                <a:gd name="T35" fmla="*/ 113 h 680"/>
                <a:gd name="T36" fmla="*/ 794 w 908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8" h="680">
                  <a:moveTo>
                    <a:pt x="794" y="113"/>
                  </a:moveTo>
                  <a:lnTo>
                    <a:pt x="794" y="227"/>
                  </a:lnTo>
                  <a:lnTo>
                    <a:pt x="908" y="227"/>
                  </a:lnTo>
                  <a:lnTo>
                    <a:pt x="908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2" name="Freeform 154">
              <a:extLst>
                <a:ext uri="{FF2B5EF4-FFF2-40B4-BE49-F238E27FC236}">
                  <a16:creationId xmlns:a16="http://schemas.microsoft.com/office/drawing/2014/main" id="{AE895439-B4E8-4ABC-AC09-FC3A32ADC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869"/>
              <a:ext cx="681" cy="908"/>
            </a:xfrm>
            <a:custGeom>
              <a:avLst/>
              <a:gdLst>
                <a:gd name="T0" fmla="*/ 227 w 681"/>
                <a:gd name="T1" fmla="*/ 0 h 908"/>
                <a:gd name="T2" fmla="*/ 340 w 681"/>
                <a:gd name="T3" fmla="*/ 0 h 908"/>
                <a:gd name="T4" fmla="*/ 340 w 681"/>
                <a:gd name="T5" fmla="*/ 114 h 908"/>
                <a:gd name="T6" fmla="*/ 567 w 681"/>
                <a:gd name="T7" fmla="*/ 114 h 908"/>
                <a:gd name="T8" fmla="*/ 567 w 681"/>
                <a:gd name="T9" fmla="*/ 227 h 908"/>
                <a:gd name="T10" fmla="*/ 681 w 681"/>
                <a:gd name="T11" fmla="*/ 227 h 908"/>
                <a:gd name="T12" fmla="*/ 681 w 681"/>
                <a:gd name="T13" fmla="*/ 454 h 908"/>
                <a:gd name="T14" fmla="*/ 567 w 681"/>
                <a:gd name="T15" fmla="*/ 454 h 908"/>
                <a:gd name="T16" fmla="*/ 567 w 681"/>
                <a:gd name="T17" fmla="*/ 567 h 908"/>
                <a:gd name="T18" fmla="*/ 454 w 681"/>
                <a:gd name="T19" fmla="*/ 567 h 908"/>
                <a:gd name="T20" fmla="*/ 454 w 681"/>
                <a:gd name="T21" fmla="*/ 681 h 908"/>
                <a:gd name="T22" fmla="*/ 340 w 681"/>
                <a:gd name="T23" fmla="*/ 681 h 908"/>
                <a:gd name="T24" fmla="*/ 340 w 681"/>
                <a:gd name="T25" fmla="*/ 794 h 908"/>
                <a:gd name="T26" fmla="*/ 227 w 681"/>
                <a:gd name="T27" fmla="*/ 794 h 908"/>
                <a:gd name="T28" fmla="*/ 227 w 681"/>
                <a:gd name="T29" fmla="*/ 908 h 908"/>
                <a:gd name="T30" fmla="*/ 114 w 681"/>
                <a:gd name="T31" fmla="*/ 908 h 908"/>
                <a:gd name="T32" fmla="*/ 114 w 681"/>
                <a:gd name="T33" fmla="*/ 681 h 908"/>
                <a:gd name="T34" fmla="*/ 0 w 681"/>
                <a:gd name="T35" fmla="*/ 681 h 908"/>
                <a:gd name="T36" fmla="*/ 0 w 681"/>
                <a:gd name="T37" fmla="*/ 454 h 908"/>
                <a:gd name="T38" fmla="*/ 114 w 681"/>
                <a:gd name="T39" fmla="*/ 454 h 908"/>
                <a:gd name="T40" fmla="*/ 114 w 681"/>
                <a:gd name="T41" fmla="*/ 114 h 908"/>
                <a:gd name="T42" fmla="*/ 227 w 681"/>
                <a:gd name="T43" fmla="*/ 114 h 908"/>
                <a:gd name="T44" fmla="*/ 227 w 681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8">
                  <a:moveTo>
                    <a:pt x="22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3" name="Freeform 155">
              <a:extLst>
                <a:ext uri="{FF2B5EF4-FFF2-40B4-BE49-F238E27FC236}">
                  <a16:creationId xmlns:a16="http://schemas.microsoft.com/office/drawing/2014/main" id="{E3EED609-6889-4915-B60A-11A9E5191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323"/>
              <a:ext cx="794" cy="680"/>
            </a:xfrm>
            <a:custGeom>
              <a:avLst/>
              <a:gdLst>
                <a:gd name="T0" fmla="*/ 340 w 794"/>
                <a:gd name="T1" fmla="*/ 0 h 680"/>
                <a:gd name="T2" fmla="*/ 340 w 794"/>
                <a:gd name="T3" fmla="*/ 113 h 680"/>
                <a:gd name="T4" fmla="*/ 227 w 794"/>
                <a:gd name="T5" fmla="*/ 113 h 680"/>
                <a:gd name="T6" fmla="*/ 227 w 794"/>
                <a:gd name="T7" fmla="*/ 227 h 680"/>
                <a:gd name="T8" fmla="*/ 113 w 794"/>
                <a:gd name="T9" fmla="*/ 227 h 680"/>
                <a:gd name="T10" fmla="*/ 113 w 794"/>
                <a:gd name="T11" fmla="*/ 340 h 680"/>
                <a:gd name="T12" fmla="*/ 0 w 794"/>
                <a:gd name="T13" fmla="*/ 340 h 680"/>
                <a:gd name="T14" fmla="*/ 0 w 794"/>
                <a:gd name="T15" fmla="*/ 454 h 680"/>
                <a:gd name="T16" fmla="*/ 113 w 794"/>
                <a:gd name="T17" fmla="*/ 454 h 680"/>
                <a:gd name="T18" fmla="*/ 113 w 794"/>
                <a:gd name="T19" fmla="*/ 680 h 680"/>
                <a:gd name="T20" fmla="*/ 454 w 794"/>
                <a:gd name="T21" fmla="*/ 680 h 680"/>
                <a:gd name="T22" fmla="*/ 454 w 794"/>
                <a:gd name="T23" fmla="*/ 454 h 680"/>
                <a:gd name="T24" fmla="*/ 567 w 794"/>
                <a:gd name="T25" fmla="*/ 454 h 680"/>
                <a:gd name="T26" fmla="*/ 567 w 794"/>
                <a:gd name="T27" fmla="*/ 567 h 680"/>
                <a:gd name="T28" fmla="*/ 794 w 794"/>
                <a:gd name="T29" fmla="*/ 567 h 680"/>
                <a:gd name="T30" fmla="*/ 794 w 794"/>
                <a:gd name="T31" fmla="*/ 227 h 680"/>
                <a:gd name="T32" fmla="*/ 680 w 794"/>
                <a:gd name="T33" fmla="*/ 227 h 680"/>
                <a:gd name="T34" fmla="*/ 680 w 794"/>
                <a:gd name="T35" fmla="*/ 113 h 680"/>
                <a:gd name="T36" fmla="*/ 567 w 794"/>
                <a:gd name="T37" fmla="*/ 113 h 680"/>
                <a:gd name="T38" fmla="*/ 567 w 794"/>
                <a:gd name="T39" fmla="*/ 0 h 680"/>
                <a:gd name="T40" fmla="*/ 454 w 794"/>
                <a:gd name="T41" fmla="*/ 0 h 680"/>
                <a:gd name="T42" fmla="*/ 340 w 794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680">
                  <a:moveTo>
                    <a:pt x="340" y="0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5" name="Freeform 157">
              <a:extLst>
                <a:ext uri="{FF2B5EF4-FFF2-40B4-BE49-F238E27FC236}">
                  <a16:creationId xmlns:a16="http://schemas.microsoft.com/office/drawing/2014/main" id="{9CF77B29-D126-442E-89ED-9B16B366D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453"/>
            </a:xfrm>
            <a:custGeom>
              <a:avLst/>
              <a:gdLst>
                <a:gd name="T0" fmla="*/ 0 w 567"/>
                <a:gd name="T1" fmla="*/ 453 h 453"/>
                <a:gd name="T2" fmla="*/ 567 w 567"/>
                <a:gd name="T3" fmla="*/ 453 h 453"/>
                <a:gd name="T4" fmla="*/ 567 w 567"/>
                <a:gd name="T5" fmla="*/ 113 h 453"/>
                <a:gd name="T6" fmla="*/ 454 w 567"/>
                <a:gd name="T7" fmla="*/ 113 h 453"/>
                <a:gd name="T8" fmla="*/ 454 w 567"/>
                <a:gd name="T9" fmla="*/ 0 h 453"/>
                <a:gd name="T10" fmla="*/ 341 w 567"/>
                <a:gd name="T11" fmla="*/ 0 h 453"/>
                <a:gd name="T12" fmla="*/ 341 w 567"/>
                <a:gd name="T13" fmla="*/ 226 h 453"/>
                <a:gd name="T14" fmla="*/ 0 w 567"/>
                <a:gd name="T15" fmla="*/ 226 h 453"/>
                <a:gd name="T16" fmla="*/ 0 w 567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0" y="453"/>
                  </a:moveTo>
                  <a:lnTo>
                    <a:pt x="567" y="45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226"/>
                  </a:lnTo>
                  <a:lnTo>
                    <a:pt x="0" y="22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6" name="Freeform 158">
              <a:extLst>
                <a:ext uri="{FF2B5EF4-FFF2-40B4-BE49-F238E27FC236}">
                  <a16:creationId xmlns:a16="http://schemas.microsoft.com/office/drawing/2014/main" id="{4DD6CB63-B947-473E-BDBD-45C4EECBF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230"/>
              <a:ext cx="454" cy="681"/>
            </a:xfrm>
            <a:custGeom>
              <a:avLst/>
              <a:gdLst>
                <a:gd name="T0" fmla="*/ 227 w 454"/>
                <a:gd name="T1" fmla="*/ 0 h 681"/>
                <a:gd name="T2" fmla="*/ 227 w 454"/>
                <a:gd name="T3" fmla="*/ 114 h 681"/>
                <a:gd name="T4" fmla="*/ 454 w 454"/>
                <a:gd name="T5" fmla="*/ 114 h 681"/>
                <a:gd name="T6" fmla="*/ 454 w 454"/>
                <a:gd name="T7" fmla="*/ 681 h 681"/>
                <a:gd name="T8" fmla="*/ 340 w 454"/>
                <a:gd name="T9" fmla="*/ 681 h 681"/>
                <a:gd name="T10" fmla="*/ 340 w 454"/>
                <a:gd name="T11" fmla="*/ 567 h 681"/>
                <a:gd name="T12" fmla="*/ 114 w 454"/>
                <a:gd name="T13" fmla="*/ 567 h 681"/>
                <a:gd name="T14" fmla="*/ 114 w 454"/>
                <a:gd name="T15" fmla="*/ 340 h 681"/>
                <a:gd name="T16" fmla="*/ 0 w 454"/>
                <a:gd name="T17" fmla="*/ 340 h 681"/>
                <a:gd name="T18" fmla="*/ 0 w 454"/>
                <a:gd name="T19" fmla="*/ 227 h 681"/>
                <a:gd name="T20" fmla="*/ 114 w 454"/>
                <a:gd name="T21" fmla="*/ 227 h 681"/>
                <a:gd name="T22" fmla="*/ 114 w 454"/>
                <a:gd name="T23" fmla="*/ 0 h 681"/>
                <a:gd name="T24" fmla="*/ 227 w 454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1">
                  <a:moveTo>
                    <a:pt x="227" y="0"/>
                  </a:moveTo>
                  <a:lnTo>
                    <a:pt x="227" y="114"/>
                  </a:lnTo>
                  <a:lnTo>
                    <a:pt x="454" y="11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7" name="Freeform 159">
              <a:extLst>
                <a:ext uri="{FF2B5EF4-FFF2-40B4-BE49-F238E27FC236}">
                  <a16:creationId xmlns:a16="http://schemas.microsoft.com/office/drawing/2014/main" id="{90E4381E-7CAE-4DCD-BEA9-B78973DDE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797"/>
              <a:ext cx="1021" cy="1248"/>
            </a:xfrm>
            <a:custGeom>
              <a:avLst/>
              <a:gdLst>
                <a:gd name="T0" fmla="*/ 681 w 1021"/>
                <a:gd name="T1" fmla="*/ 0 h 1248"/>
                <a:gd name="T2" fmla="*/ 681 w 1021"/>
                <a:gd name="T3" fmla="*/ 454 h 1248"/>
                <a:gd name="T4" fmla="*/ 794 w 1021"/>
                <a:gd name="T5" fmla="*/ 454 h 1248"/>
                <a:gd name="T6" fmla="*/ 794 w 1021"/>
                <a:gd name="T7" fmla="*/ 681 h 1248"/>
                <a:gd name="T8" fmla="*/ 907 w 1021"/>
                <a:gd name="T9" fmla="*/ 681 h 1248"/>
                <a:gd name="T10" fmla="*/ 907 w 1021"/>
                <a:gd name="T11" fmla="*/ 794 h 1248"/>
                <a:gd name="T12" fmla="*/ 1021 w 1021"/>
                <a:gd name="T13" fmla="*/ 794 h 1248"/>
                <a:gd name="T14" fmla="*/ 1021 w 1021"/>
                <a:gd name="T15" fmla="*/ 907 h 1248"/>
                <a:gd name="T16" fmla="*/ 907 w 1021"/>
                <a:gd name="T17" fmla="*/ 907 h 1248"/>
                <a:gd name="T18" fmla="*/ 907 w 1021"/>
                <a:gd name="T19" fmla="*/ 1021 h 1248"/>
                <a:gd name="T20" fmla="*/ 794 w 1021"/>
                <a:gd name="T21" fmla="*/ 1021 h 1248"/>
                <a:gd name="T22" fmla="*/ 794 w 1021"/>
                <a:gd name="T23" fmla="*/ 1248 h 1248"/>
                <a:gd name="T24" fmla="*/ 681 w 1021"/>
                <a:gd name="T25" fmla="*/ 1248 h 1248"/>
                <a:gd name="T26" fmla="*/ 681 w 1021"/>
                <a:gd name="T27" fmla="*/ 1134 h 1248"/>
                <a:gd name="T28" fmla="*/ 340 w 1021"/>
                <a:gd name="T29" fmla="*/ 1134 h 1248"/>
                <a:gd name="T30" fmla="*/ 340 w 1021"/>
                <a:gd name="T31" fmla="*/ 340 h 1248"/>
                <a:gd name="T32" fmla="*/ 114 w 1021"/>
                <a:gd name="T33" fmla="*/ 340 h 1248"/>
                <a:gd name="T34" fmla="*/ 114 w 1021"/>
                <a:gd name="T35" fmla="*/ 454 h 1248"/>
                <a:gd name="T36" fmla="*/ 0 w 1021"/>
                <a:gd name="T37" fmla="*/ 454 h 1248"/>
                <a:gd name="T38" fmla="*/ 0 w 1021"/>
                <a:gd name="T39" fmla="*/ 114 h 1248"/>
                <a:gd name="T40" fmla="*/ 114 w 1021"/>
                <a:gd name="T41" fmla="*/ 114 h 1248"/>
                <a:gd name="T42" fmla="*/ 114 w 1021"/>
                <a:gd name="T43" fmla="*/ 0 h 1248"/>
                <a:gd name="T44" fmla="*/ 340 w 1021"/>
                <a:gd name="T45" fmla="*/ 0 h 1248"/>
                <a:gd name="T46" fmla="*/ 340 w 1021"/>
                <a:gd name="T47" fmla="*/ 114 h 1248"/>
                <a:gd name="T48" fmla="*/ 454 w 1021"/>
                <a:gd name="T49" fmla="*/ 114 h 1248"/>
                <a:gd name="T50" fmla="*/ 454 w 1021"/>
                <a:gd name="T51" fmla="*/ 0 h 1248"/>
                <a:gd name="T52" fmla="*/ 681 w 1021"/>
                <a:gd name="T5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8">
                  <a:moveTo>
                    <a:pt x="681" y="0"/>
                  </a:moveTo>
                  <a:lnTo>
                    <a:pt x="681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340" y="1134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48" name="Freeform 160">
              <a:extLst>
                <a:ext uri="{FF2B5EF4-FFF2-40B4-BE49-F238E27FC236}">
                  <a16:creationId xmlns:a16="http://schemas.microsoft.com/office/drawing/2014/main" id="{A9E4FBBA-6520-4B56-8309-FA6374318F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1777"/>
              <a:ext cx="454" cy="1020"/>
            </a:xfrm>
            <a:custGeom>
              <a:avLst/>
              <a:gdLst>
                <a:gd name="T0" fmla="*/ 340 w 454"/>
                <a:gd name="T1" fmla="*/ 1020 h 1020"/>
                <a:gd name="T2" fmla="*/ 340 w 454"/>
                <a:gd name="T3" fmla="*/ 907 h 1020"/>
                <a:gd name="T4" fmla="*/ 454 w 454"/>
                <a:gd name="T5" fmla="*/ 907 h 1020"/>
                <a:gd name="T6" fmla="*/ 454 w 454"/>
                <a:gd name="T7" fmla="*/ 453 h 1020"/>
                <a:gd name="T8" fmla="*/ 340 w 454"/>
                <a:gd name="T9" fmla="*/ 453 h 1020"/>
                <a:gd name="T10" fmla="*/ 340 w 454"/>
                <a:gd name="T11" fmla="*/ 0 h 1020"/>
                <a:gd name="T12" fmla="*/ 227 w 454"/>
                <a:gd name="T13" fmla="*/ 0 h 1020"/>
                <a:gd name="T14" fmla="*/ 227 w 454"/>
                <a:gd name="T15" fmla="*/ 113 h 1020"/>
                <a:gd name="T16" fmla="*/ 113 w 454"/>
                <a:gd name="T17" fmla="*/ 113 h 1020"/>
                <a:gd name="T18" fmla="*/ 113 w 454"/>
                <a:gd name="T19" fmla="*/ 453 h 1020"/>
                <a:gd name="T20" fmla="*/ 0 w 454"/>
                <a:gd name="T21" fmla="*/ 453 h 1020"/>
                <a:gd name="T22" fmla="*/ 0 w 454"/>
                <a:gd name="T23" fmla="*/ 567 h 1020"/>
                <a:gd name="T24" fmla="*/ 227 w 454"/>
                <a:gd name="T25" fmla="*/ 567 h 1020"/>
                <a:gd name="T26" fmla="*/ 227 w 454"/>
                <a:gd name="T27" fmla="*/ 1020 h 1020"/>
                <a:gd name="T28" fmla="*/ 340 w 454"/>
                <a:gd name="T2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1020">
                  <a:moveTo>
                    <a:pt x="340" y="1020"/>
                  </a:moveTo>
                  <a:lnTo>
                    <a:pt x="340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1020"/>
                  </a:lnTo>
                  <a:lnTo>
                    <a:pt x="340" y="102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1" name="Freeform 163">
              <a:extLst>
                <a:ext uri="{FF2B5EF4-FFF2-40B4-BE49-F238E27FC236}">
                  <a16:creationId xmlns:a16="http://schemas.microsoft.com/office/drawing/2014/main" id="{27B27F4E-9E6B-4FDE-A517-D05B53A91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890"/>
              <a:ext cx="340" cy="794"/>
            </a:xfrm>
            <a:custGeom>
              <a:avLst/>
              <a:gdLst>
                <a:gd name="T0" fmla="*/ 0 w 340"/>
                <a:gd name="T1" fmla="*/ 0 h 794"/>
                <a:gd name="T2" fmla="*/ 227 w 340"/>
                <a:gd name="T3" fmla="*/ 0 h 794"/>
                <a:gd name="T4" fmla="*/ 227 w 340"/>
                <a:gd name="T5" fmla="*/ 227 h 794"/>
                <a:gd name="T6" fmla="*/ 340 w 340"/>
                <a:gd name="T7" fmla="*/ 227 h 794"/>
                <a:gd name="T8" fmla="*/ 340 w 340"/>
                <a:gd name="T9" fmla="*/ 794 h 794"/>
                <a:gd name="T10" fmla="*/ 227 w 340"/>
                <a:gd name="T11" fmla="*/ 794 h 794"/>
                <a:gd name="T12" fmla="*/ 227 w 340"/>
                <a:gd name="T13" fmla="*/ 680 h 794"/>
                <a:gd name="T14" fmla="*/ 114 w 340"/>
                <a:gd name="T15" fmla="*/ 680 h 794"/>
                <a:gd name="T16" fmla="*/ 114 w 340"/>
                <a:gd name="T17" fmla="*/ 340 h 794"/>
                <a:gd name="T18" fmla="*/ 0 w 340"/>
                <a:gd name="T19" fmla="*/ 340 h 794"/>
                <a:gd name="T20" fmla="*/ 0 w 340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79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2" name="Freeform 164">
              <a:extLst>
                <a:ext uri="{FF2B5EF4-FFF2-40B4-BE49-F238E27FC236}">
                  <a16:creationId xmlns:a16="http://schemas.microsoft.com/office/drawing/2014/main" id="{EDB43823-D4B3-46E9-9BEA-D6A509491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570"/>
              <a:ext cx="567" cy="567"/>
            </a:xfrm>
            <a:custGeom>
              <a:avLst/>
              <a:gdLst>
                <a:gd name="T0" fmla="*/ 114 w 567"/>
                <a:gd name="T1" fmla="*/ 567 h 567"/>
                <a:gd name="T2" fmla="*/ 340 w 567"/>
                <a:gd name="T3" fmla="*/ 567 h 567"/>
                <a:gd name="T4" fmla="*/ 340 w 567"/>
                <a:gd name="T5" fmla="*/ 454 h 567"/>
                <a:gd name="T6" fmla="*/ 454 w 567"/>
                <a:gd name="T7" fmla="*/ 454 h 567"/>
                <a:gd name="T8" fmla="*/ 454 w 567"/>
                <a:gd name="T9" fmla="*/ 227 h 567"/>
                <a:gd name="T10" fmla="*/ 567 w 567"/>
                <a:gd name="T11" fmla="*/ 227 h 567"/>
                <a:gd name="T12" fmla="*/ 567 w 567"/>
                <a:gd name="T13" fmla="*/ 0 h 567"/>
                <a:gd name="T14" fmla="*/ 340 w 567"/>
                <a:gd name="T15" fmla="*/ 0 h 567"/>
                <a:gd name="T16" fmla="*/ 340 w 567"/>
                <a:gd name="T17" fmla="*/ 114 h 567"/>
                <a:gd name="T18" fmla="*/ 227 w 567"/>
                <a:gd name="T19" fmla="*/ 114 h 567"/>
                <a:gd name="T20" fmla="*/ 227 w 567"/>
                <a:gd name="T21" fmla="*/ 0 h 567"/>
                <a:gd name="T22" fmla="*/ 114 w 567"/>
                <a:gd name="T23" fmla="*/ 0 h 567"/>
                <a:gd name="T24" fmla="*/ 114 w 567"/>
                <a:gd name="T25" fmla="*/ 114 h 567"/>
                <a:gd name="T26" fmla="*/ 0 w 567"/>
                <a:gd name="T27" fmla="*/ 114 h 567"/>
                <a:gd name="T28" fmla="*/ 0 w 567"/>
                <a:gd name="T29" fmla="*/ 227 h 567"/>
                <a:gd name="T30" fmla="*/ 114 w 567"/>
                <a:gd name="T31" fmla="*/ 227 h 567"/>
                <a:gd name="T32" fmla="*/ 114 w 567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114" y="567"/>
                  </a:move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3" name="Freeform 165">
              <a:extLst>
                <a:ext uri="{FF2B5EF4-FFF2-40B4-BE49-F238E27FC236}">
                  <a16:creationId xmlns:a16="http://schemas.microsoft.com/office/drawing/2014/main" id="{109C315E-FBDC-4BAC-94A0-4B62285B1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570"/>
              <a:ext cx="793" cy="908"/>
            </a:xfrm>
            <a:custGeom>
              <a:avLst/>
              <a:gdLst>
                <a:gd name="T0" fmla="*/ 0 w 793"/>
                <a:gd name="T1" fmla="*/ 567 h 908"/>
                <a:gd name="T2" fmla="*/ 226 w 793"/>
                <a:gd name="T3" fmla="*/ 567 h 908"/>
                <a:gd name="T4" fmla="*/ 226 w 793"/>
                <a:gd name="T5" fmla="*/ 454 h 908"/>
                <a:gd name="T6" fmla="*/ 340 w 793"/>
                <a:gd name="T7" fmla="*/ 454 h 908"/>
                <a:gd name="T8" fmla="*/ 340 w 793"/>
                <a:gd name="T9" fmla="*/ 227 h 908"/>
                <a:gd name="T10" fmla="*/ 453 w 793"/>
                <a:gd name="T11" fmla="*/ 227 h 908"/>
                <a:gd name="T12" fmla="*/ 453 w 793"/>
                <a:gd name="T13" fmla="*/ 0 h 908"/>
                <a:gd name="T14" fmla="*/ 680 w 793"/>
                <a:gd name="T15" fmla="*/ 0 h 908"/>
                <a:gd name="T16" fmla="*/ 680 w 793"/>
                <a:gd name="T17" fmla="*/ 114 h 908"/>
                <a:gd name="T18" fmla="*/ 793 w 793"/>
                <a:gd name="T19" fmla="*/ 114 h 908"/>
                <a:gd name="T20" fmla="*/ 793 w 793"/>
                <a:gd name="T21" fmla="*/ 341 h 908"/>
                <a:gd name="T22" fmla="*/ 680 w 793"/>
                <a:gd name="T23" fmla="*/ 341 h 908"/>
                <a:gd name="T24" fmla="*/ 680 w 793"/>
                <a:gd name="T25" fmla="*/ 681 h 908"/>
                <a:gd name="T26" fmla="*/ 340 w 793"/>
                <a:gd name="T27" fmla="*/ 681 h 908"/>
                <a:gd name="T28" fmla="*/ 340 w 793"/>
                <a:gd name="T29" fmla="*/ 794 h 908"/>
                <a:gd name="T30" fmla="*/ 226 w 793"/>
                <a:gd name="T31" fmla="*/ 794 h 908"/>
                <a:gd name="T32" fmla="*/ 226 w 793"/>
                <a:gd name="T33" fmla="*/ 908 h 908"/>
                <a:gd name="T34" fmla="*/ 113 w 793"/>
                <a:gd name="T35" fmla="*/ 908 h 908"/>
                <a:gd name="T36" fmla="*/ 113 w 793"/>
                <a:gd name="T37" fmla="*/ 681 h 908"/>
                <a:gd name="T38" fmla="*/ 0 w 793"/>
                <a:gd name="T39" fmla="*/ 681 h 908"/>
                <a:gd name="T40" fmla="*/ 0 w 793"/>
                <a:gd name="T41" fmla="*/ 56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908">
                  <a:moveTo>
                    <a:pt x="0" y="567"/>
                  </a:move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908"/>
                  </a:lnTo>
                  <a:lnTo>
                    <a:pt x="113" y="908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4" name="Freeform 166">
              <a:extLst>
                <a:ext uri="{FF2B5EF4-FFF2-40B4-BE49-F238E27FC236}">
                  <a16:creationId xmlns:a16="http://schemas.microsoft.com/office/drawing/2014/main" id="{17D43F88-9761-45DA-87C7-7FB15349B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680" cy="680"/>
            </a:xfrm>
            <a:custGeom>
              <a:avLst/>
              <a:gdLst>
                <a:gd name="T0" fmla="*/ 0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567 w 680"/>
                <a:gd name="T7" fmla="*/ 113 h 680"/>
                <a:gd name="T8" fmla="*/ 567 w 680"/>
                <a:gd name="T9" fmla="*/ 454 h 680"/>
                <a:gd name="T10" fmla="*/ 680 w 680"/>
                <a:gd name="T11" fmla="*/ 454 h 680"/>
                <a:gd name="T12" fmla="*/ 680 w 680"/>
                <a:gd name="T13" fmla="*/ 567 h 680"/>
                <a:gd name="T14" fmla="*/ 454 w 680"/>
                <a:gd name="T15" fmla="*/ 567 h 680"/>
                <a:gd name="T16" fmla="*/ 454 w 680"/>
                <a:gd name="T17" fmla="*/ 680 h 680"/>
                <a:gd name="T18" fmla="*/ 113 w 680"/>
                <a:gd name="T19" fmla="*/ 680 h 680"/>
                <a:gd name="T20" fmla="*/ 113 w 680"/>
                <a:gd name="T21" fmla="*/ 227 h 680"/>
                <a:gd name="T22" fmla="*/ 0 w 680"/>
                <a:gd name="T23" fmla="*/ 227 h 680"/>
                <a:gd name="T24" fmla="*/ 0 w 680"/>
                <a:gd name="T2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680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5" name="Freeform 167">
              <a:extLst>
                <a:ext uri="{FF2B5EF4-FFF2-40B4-BE49-F238E27FC236}">
                  <a16:creationId xmlns:a16="http://schemas.microsoft.com/office/drawing/2014/main" id="{59D4FDA4-CA4C-40A1-95A8-D5C094BC4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907" cy="453"/>
            </a:xfrm>
            <a:custGeom>
              <a:avLst/>
              <a:gdLst>
                <a:gd name="T0" fmla="*/ 0 w 907"/>
                <a:gd name="T1" fmla="*/ 340 h 453"/>
                <a:gd name="T2" fmla="*/ 0 w 907"/>
                <a:gd name="T3" fmla="*/ 0 h 453"/>
                <a:gd name="T4" fmla="*/ 226 w 907"/>
                <a:gd name="T5" fmla="*/ 0 h 453"/>
                <a:gd name="T6" fmla="*/ 226 w 907"/>
                <a:gd name="T7" fmla="*/ 113 h 453"/>
                <a:gd name="T8" fmla="*/ 453 w 907"/>
                <a:gd name="T9" fmla="*/ 113 h 453"/>
                <a:gd name="T10" fmla="*/ 453 w 907"/>
                <a:gd name="T11" fmla="*/ 0 h 453"/>
                <a:gd name="T12" fmla="*/ 567 w 907"/>
                <a:gd name="T13" fmla="*/ 0 h 453"/>
                <a:gd name="T14" fmla="*/ 567 w 907"/>
                <a:gd name="T15" fmla="*/ 113 h 453"/>
                <a:gd name="T16" fmla="*/ 567 w 907"/>
                <a:gd name="T17" fmla="*/ 227 h 453"/>
                <a:gd name="T18" fmla="*/ 907 w 907"/>
                <a:gd name="T19" fmla="*/ 227 h 453"/>
                <a:gd name="T20" fmla="*/ 907 w 907"/>
                <a:gd name="T21" fmla="*/ 340 h 453"/>
                <a:gd name="T22" fmla="*/ 793 w 907"/>
                <a:gd name="T23" fmla="*/ 340 h 453"/>
                <a:gd name="T24" fmla="*/ 793 w 907"/>
                <a:gd name="T25" fmla="*/ 453 h 453"/>
                <a:gd name="T26" fmla="*/ 453 w 907"/>
                <a:gd name="T27" fmla="*/ 453 h 453"/>
                <a:gd name="T28" fmla="*/ 453 w 907"/>
                <a:gd name="T29" fmla="*/ 340 h 453"/>
                <a:gd name="T30" fmla="*/ 0 w 907"/>
                <a:gd name="T3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453">
                  <a:moveTo>
                    <a:pt x="0" y="340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6" name="Freeform 168">
              <a:extLst>
                <a:ext uri="{FF2B5EF4-FFF2-40B4-BE49-F238E27FC236}">
                  <a16:creationId xmlns:a16="http://schemas.microsoft.com/office/drawing/2014/main" id="{9006F28F-7865-46A6-B621-01ED52E67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83"/>
              <a:ext cx="907" cy="680"/>
            </a:xfrm>
            <a:custGeom>
              <a:avLst/>
              <a:gdLst>
                <a:gd name="T0" fmla="*/ 114 w 907"/>
                <a:gd name="T1" fmla="*/ 567 h 680"/>
                <a:gd name="T2" fmla="*/ 114 w 907"/>
                <a:gd name="T3" fmla="*/ 340 h 680"/>
                <a:gd name="T4" fmla="*/ 0 w 907"/>
                <a:gd name="T5" fmla="*/ 340 h 680"/>
                <a:gd name="T6" fmla="*/ 0 w 907"/>
                <a:gd name="T7" fmla="*/ 227 h 680"/>
                <a:gd name="T8" fmla="*/ 567 w 907"/>
                <a:gd name="T9" fmla="*/ 227 h 680"/>
                <a:gd name="T10" fmla="*/ 567 w 907"/>
                <a:gd name="T11" fmla="*/ 0 h 680"/>
                <a:gd name="T12" fmla="*/ 907 w 907"/>
                <a:gd name="T13" fmla="*/ 0 h 680"/>
                <a:gd name="T14" fmla="*/ 907 w 907"/>
                <a:gd name="T15" fmla="*/ 340 h 680"/>
                <a:gd name="T16" fmla="*/ 794 w 907"/>
                <a:gd name="T17" fmla="*/ 340 h 680"/>
                <a:gd name="T18" fmla="*/ 794 w 907"/>
                <a:gd name="T19" fmla="*/ 567 h 680"/>
                <a:gd name="T20" fmla="*/ 567 w 907"/>
                <a:gd name="T21" fmla="*/ 567 h 680"/>
                <a:gd name="T22" fmla="*/ 567 w 907"/>
                <a:gd name="T23" fmla="*/ 680 h 680"/>
                <a:gd name="T24" fmla="*/ 340 w 907"/>
                <a:gd name="T25" fmla="*/ 680 h 680"/>
                <a:gd name="T26" fmla="*/ 340 w 907"/>
                <a:gd name="T27" fmla="*/ 567 h 680"/>
                <a:gd name="T28" fmla="*/ 114 w 907"/>
                <a:gd name="T2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680">
                  <a:moveTo>
                    <a:pt x="114" y="567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7" name="Freeform 169">
              <a:extLst>
                <a:ext uri="{FF2B5EF4-FFF2-40B4-BE49-F238E27FC236}">
                  <a16:creationId xmlns:a16="http://schemas.microsoft.com/office/drawing/2014/main" id="{9BB21781-F0FE-4C91-966E-6D65DECDD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643"/>
              <a:ext cx="680" cy="567"/>
            </a:xfrm>
            <a:custGeom>
              <a:avLst/>
              <a:gdLst>
                <a:gd name="T0" fmla="*/ 680 w 680"/>
                <a:gd name="T1" fmla="*/ 567 h 567"/>
                <a:gd name="T2" fmla="*/ 680 w 680"/>
                <a:gd name="T3" fmla="*/ 113 h 567"/>
                <a:gd name="T4" fmla="*/ 567 w 680"/>
                <a:gd name="T5" fmla="*/ 113 h 567"/>
                <a:gd name="T6" fmla="*/ 567 w 680"/>
                <a:gd name="T7" fmla="*/ 0 h 567"/>
                <a:gd name="T8" fmla="*/ 340 w 680"/>
                <a:gd name="T9" fmla="*/ 0 h 567"/>
                <a:gd name="T10" fmla="*/ 340 w 680"/>
                <a:gd name="T11" fmla="*/ 113 h 567"/>
                <a:gd name="T12" fmla="*/ 227 w 680"/>
                <a:gd name="T13" fmla="*/ 113 h 567"/>
                <a:gd name="T14" fmla="*/ 227 w 680"/>
                <a:gd name="T15" fmla="*/ 0 h 567"/>
                <a:gd name="T16" fmla="*/ 0 w 680"/>
                <a:gd name="T17" fmla="*/ 0 h 567"/>
                <a:gd name="T18" fmla="*/ 0 w 680"/>
                <a:gd name="T19" fmla="*/ 226 h 567"/>
                <a:gd name="T20" fmla="*/ 227 w 680"/>
                <a:gd name="T21" fmla="*/ 226 h 567"/>
                <a:gd name="T22" fmla="*/ 227 w 680"/>
                <a:gd name="T23" fmla="*/ 340 h 567"/>
                <a:gd name="T24" fmla="*/ 340 w 680"/>
                <a:gd name="T25" fmla="*/ 340 h 567"/>
                <a:gd name="T26" fmla="*/ 340 w 680"/>
                <a:gd name="T27" fmla="*/ 453 h 567"/>
                <a:gd name="T28" fmla="*/ 453 w 680"/>
                <a:gd name="T29" fmla="*/ 453 h 567"/>
                <a:gd name="T30" fmla="*/ 453 w 680"/>
                <a:gd name="T31" fmla="*/ 567 h 567"/>
                <a:gd name="T32" fmla="*/ 680 w 680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567">
                  <a:moveTo>
                    <a:pt x="680" y="567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68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8" name="Freeform 170">
              <a:extLst>
                <a:ext uri="{FF2B5EF4-FFF2-40B4-BE49-F238E27FC236}">
                  <a16:creationId xmlns:a16="http://schemas.microsoft.com/office/drawing/2014/main" id="{240F677E-9A15-49F2-8DBE-9C76B7E2F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16"/>
              <a:ext cx="794" cy="453"/>
            </a:xfrm>
            <a:custGeom>
              <a:avLst/>
              <a:gdLst>
                <a:gd name="T0" fmla="*/ 113 w 794"/>
                <a:gd name="T1" fmla="*/ 453 h 453"/>
                <a:gd name="T2" fmla="*/ 794 w 794"/>
                <a:gd name="T3" fmla="*/ 453 h 453"/>
                <a:gd name="T4" fmla="*/ 794 w 794"/>
                <a:gd name="T5" fmla="*/ 340 h 453"/>
                <a:gd name="T6" fmla="*/ 794 w 794"/>
                <a:gd name="T7" fmla="*/ 227 h 453"/>
                <a:gd name="T8" fmla="*/ 453 w 794"/>
                <a:gd name="T9" fmla="*/ 227 h 453"/>
                <a:gd name="T10" fmla="*/ 453 w 794"/>
                <a:gd name="T11" fmla="*/ 113 h 453"/>
                <a:gd name="T12" fmla="*/ 227 w 794"/>
                <a:gd name="T13" fmla="*/ 113 h 453"/>
                <a:gd name="T14" fmla="*/ 227 w 794"/>
                <a:gd name="T15" fmla="*/ 0 h 453"/>
                <a:gd name="T16" fmla="*/ 0 w 794"/>
                <a:gd name="T17" fmla="*/ 0 h 453"/>
                <a:gd name="T18" fmla="*/ 0 w 794"/>
                <a:gd name="T19" fmla="*/ 340 h 453"/>
                <a:gd name="T20" fmla="*/ 113 w 794"/>
                <a:gd name="T21" fmla="*/ 340 h 453"/>
                <a:gd name="T22" fmla="*/ 113 w 794"/>
                <a:gd name="T2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53">
                  <a:moveTo>
                    <a:pt x="113" y="453"/>
                  </a:moveTo>
                  <a:lnTo>
                    <a:pt x="794" y="453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59" name="Freeform 171">
              <a:extLst>
                <a:ext uri="{FF2B5EF4-FFF2-40B4-BE49-F238E27FC236}">
                  <a16:creationId xmlns:a16="http://schemas.microsoft.com/office/drawing/2014/main" id="{5EC38C06-CEDE-4EFC-AD6F-54342013B6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94" cy="341"/>
            </a:xfrm>
            <a:custGeom>
              <a:avLst/>
              <a:gdLst>
                <a:gd name="T0" fmla="*/ 0 w 794"/>
                <a:gd name="T1" fmla="*/ 0 h 341"/>
                <a:gd name="T2" fmla="*/ 567 w 794"/>
                <a:gd name="T3" fmla="*/ 0 h 341"/>
                <a:gd name="T4" fmla="*/ 567 w 794"/>
                <a:gd name="T5" fmla="*/ 227 h 341"/>
                <a:gd name="T6" fmla="*/ 794 w 794"/>
                <a:gd name="T7" fmla="*/ 227 h 341"/>
                <a:gd name="T8" fmla="*/ 794 w 794"/>
                <a:gd name="T9" fmla="*/ 341 h 341"/>
                <a:gd name="T10" fmla="*/ 340 w 794"/>
                <a:gd name="T11" fmla="*/ 341 h 341"/>
                <a:gd name="T12" fmla="*/ 340 w 794"/>
                <a:gd name="T13" fmla="*/ 114 h 341"/>
                <a:gd name="T14" fmla="*/ 0 w 794"/>
                <a:gd name="T15" fmla="*/ 114 h 341"/>
                <a:gd name="T16" fmla="*/ 0 w 794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1">
                  <a:moveTo>
                    <a:pt x="0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0" name="Freeform 172">
              <a:extLst>
                <a:ext uri="{FF2B5EF4-FFF2-40B4-BE49-F238E27FC236}">
                  <a16:creationId xmlns:a16="http://schemas.microsoft.com/office/drawing/2014/main" id="{BC445897-4BB1-449B-9CCF-9C9046407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210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226 h 567"/>
                <a:gd name="T4" fmla="*/ 453 w 567"/>
                <a:gd name="T5" fmla="*/ 226 h 567"/>
                <a:gd name="T6" fmla="*/ 453 w 567"/>
                <a:gd name="T7" fmla="*/ 567 h 567"/>
                <a:gd name="T8" fmla="*/ 0 w 567"/>
                <a:gd name="T9" fmla="*/ 567 h 567"/>
                <a:gd name="T10" fmla="*/ 0 w 567"/>
                <a:gd name="T11" fmla="*/ 340 h 567"/>
                <a:gd name="T12" fmla="*/ 113 w 567"/>
                <a:gd name="T13" fmla="*/ 340 h 567"/>
                <a:gd name="T14" fmla="*/ 113 w 567"/>
                <a:gd name="T15" fmla="*/ 113 h 567"/>
                <a:gd name="T16" fmla="*/ 226 w 567"/>
                <a:gd name="T17" fmla="*/ 113 h 567"/>
                <a:gd name="T18" fmla="*/ 226 w 567"/>
                <a:gd name="T19" fmla="*/ 0 h 567"/>
                <a:gd name="T20" fmla="*/ 567 w 567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226"/>
                  </a:lnTo>
                  <a:lnTo>
                    <a:pt x="453" y="226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1" name="Freeform 173">
              <a:extLst>
                <a:ext uri="{FF2B5EF4-FFF2-40B4-BE49-F238E27FC236}">
                  <a16:creationId xmlns:a16="http://schemas.microsoft.com/office/drawing/2014/main" id="{4F65A5A5-4DFC-47DC-B43F-230320ADA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114 w 454"/>
                <a:gd name="T3" fmla="*/ 567 h 567"/>
                <a:gd name="T4" fmla="*/ 114 w 454"/>
                <a:gd name="T5" fmla="*/ 454 h 567"/>
                <a:gd name="T6" fmla="*/ 227 w 454"/>
                <a:gd name="T7" fmla="*/ 454 h 567"/>
                <a:gd name="T8" fmla="*/ 227 w 454"/>
                <a:gd name="T9" fmla="*/ 340 h 567"/>
                <a:gd name="T10" fmla="*/ 0 w 454"/>
                <a:gd name="T11" fmla="*/ 340 h 567"/>
                <a:gd name="T12" fmla="*/ 0 w 454"/>
                <a:gd name="T13" fmla="*/ 113 h 567"/>
                <a:gd name="T14" fmla="*/ 114 w 454"/>
                <a:gd name="T15" fmla="*/ 113 h 567"/>
                <a:gd name="T16" fmla="*/ 114 w 454"/>
                <a:gd name="T17" fmla="*/ 0 h 567"/>
                <a:gd name="T18" fmla="*/ 340 w 454"/>
                <a:gd name="T19" fmla="*/ 0 h 567"/>
                <a:gd name="T20" fmla="*/ 340 w 454"/>
                <a:gd name="T21" fmla="*/ 113 h 567"/>
                <a:gd name="T22" fmla="*/ 454 w 454"/>
                <a:gd name="T23" fmla="*/ 113 h 567"/>
                <a:gd name="T24" fmla="*/ 454 w 454"/>
                <a:gd name="T25" fmla="*/ 227 h 567"/>
                <a:gd name="T26" fmla="*/ 340 w 454"/>
                <a:gd name="T27" fmla="*/ 227 h 567"/>
                <a:gd name="T28" fmla="*/ 340 w 454"/>
                <a:gd name="T29" fmla="*/ 454 h 567"/>
                <a:gd name="T30" fmla="*/ 454 w 454"/>
                <a:gd name="T31" fmla="*/ 454 h 567"/>
                <a:gd name="T32" fmla="*/ 454 w 454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2" name="Freeform 174">
              <a:extLst>
                <a:ext uri="{FF2B5EF4-FFF2-40B4-BE49-F238E27FC236}">
                  <a16:creationId xmlns:a16="http://schemas.microsoft.com/office/drawing/2014/main" id="{D36CD845-1E60-4F5E-BA71-B337D9213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983"/>
              <a:ext cx="341" cy="340"/>
            </a:xfrm>
            <a:custGeom>
              <a:avLst/>
              <a:gdLst>
                <a:gd name="T0" fmla="*/ 114 w 341"/>
                <a:gd name="T1" fmla="*/ 340 h 340"/>
                <a:gd name="T2" fmla="*/ 341 w 341"/>
                <a:gd name="T3" fmla="*/ 340 h 340"/>
                <a:gd name="T4" fmla="*/ 341 w 341"/>
                <a:gd name="T5" fmla="*/ 0 h 340"/>
                <a:gd name="T6" fmla="*/ 0 w 341"/>
                <a:gd name="T7" fmla="*/ 0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114" y="340"/>
                  </a:moveTo>
                  <a:lnTo>
                    <a:pt x="341" y="340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4" name="Freeform 176">
              <a:extLst>
                <a:ext uri="{FF2B5EF4-FFF2-40B4-BE49-F238E27FC236}">
                  <a16:creationId xmlns:a16="http://schemas.microsoft.com/office/drawing/2014/main" id="{701EC2ED-D3F5-4BFA-954C-F9A499396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323"/>
              <a:ext cx="680" cy="680"/>
            </a:xfrm>
            <a:custGeom>
              <a:avLst/>
              <a:gdLst>
                <a:gd name="T0" fmla="*/ 567 w 680"/>
                <a:gd name="T1" fmla="*/ 680 h 680"/>
                <a:gd name="T2" fmla="*/ 113 w 680"/>
                <a:gd name="T3" fmla="*/ 680 h 680"/>
                <a:gd name="T4" fmla="*/ 113 w 680"/>
                <a:gd name="T5" fmla="*/ 567 h 680"/>
                <a:gd name="T6" fmla="*/ 0 w 680"/>
                <a:gd name="T7" fmla="*/ 567 h 680"/>
                <a:gd name="T8" fmla="*/ 0 w 680"/>
                <a:gd name="T9" fmla="*/ 454 h 680"/>
                <a:gd name="T10" fmla="*/ 113 w 680"/>
                <a:gd name="T11" fmla="*/ 454 h 680"/>
                <a:gd name="T12" fmla="*/ 113 w 680"/>
                <a:gd name="T13" fmla="*/ 113 h 680"/>
                <a:gd name="T14" fmla="*/ 227 w 680"/>
                <a:gd name="T15" fmla="*/ 113 h 680"/>
                <a:gd name="T16" fmla="*/ 227 w 680"/>
                <a:gd name="T17" fmla="*/ 0 h 680"/>
                <a:gd name="T18" fmla="*/ 680 w 680"/>
                <a:gd name="T19" fmla="*/ 0 h 680"/>
                <a:gd name="T20" fmla="*/ 680 w 680"/>
                <a:gd name="T21" fmla="*/ 113 h 680"/>
                <a:gd name="T22" fmla="*/ 567 w 680"/>
                <a:gd name="T23" fmla="*/ 113 h 680"/>
                <a:gd name="T24" fmla="*/ 567 w 680"/>
                <a:gd name="T25" fmla="*/ 454 h 680"/>
                <a:gd name="T26" fmla="*/ 453 w 680"/>
                <a:gd name="T27" fmla="*/ 454 h 680"/>
                <a:gd name="T28" fmla="*/ 453 w 680"/>
                <a:gd name="T29" fmla="*/ 567 h 680"/>
                <a:gd name="T30" fmla="*/ 567 w 680"/>
                <a:gd name="T31" fmla="*/ 567 h 680"/>
                <a:gd name="T32" fmla="*/ 567 w 680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680"/>
                  </a:move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5" name="Freeform 177">
              <a:extLst>
                <a:ext uri="{FF2B5EF4-FFF2-40B4-BE49-F238E27FC236}">
                  <a16:creationId xmlns:a16="http://schemas.microsoft.com/office/drawing/2014/main" id="{78C3D667-3F93-45EB-A011-3D3BE46716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890"/>
              <a:ext cx="794" cy="454"/>
            </a:xfrm>
            <a:custGeom>
              <a:avLst/>
              <a:gdLst>
                <a:gd name="T0" fmla="*/ 0 w 794"/>
                <a:gd name="T1" fmla="*/ 0 h 454"/>
                <a:gd name="T2" fmla="*/ 0 w 794"/>
                <a:gd name="T3" fmla="*/ 227 h 454"/>
                <a:gd name="T4" fmla="*/ 114 w 794"/>
                <a:gd name="T5" fmla="*/ 227 h 454"/>
                <a:gd name="T6" fmla="*/ 114 w 794"/>
                <a:gd name="T7" fmla="*/ 340 h 454"/>
                <a:gd name="T8" fmla="*/ 454 w 794"/>
                <a:gd name="T9" fmla="*/ 340 h 454"/>
                <a:gd name="T10" fmla="*/ 454 w 794"/>
                <a:gd name="T11" fmla="*/ 454 h 454"/>
                <a:gd name="T12" fmla="*/ 567 w 794"/>
                <a:gd name="T13" fmla="*/ 454 h 454"/>
                <a:gd name="T14" fmla="*/ 567 w 794"/>
                <a:gd name="T15" fmla="*/ 340 h 454"/>
                <a:gd name="T16" fmla="*/ 794 w 794"/>
                <a:gd name="T17" fmla="*/ 340 h 454"/>
                <a:gd name="T18" fmla="*/ 794 w 794"/>
                <a:gd name="T19" fmla="*/ 113 h 454"/>
                <a:gd name="T20" fmla="*/ 227 w 794"/>
                <a:gd name="T21" fmla="*/ 113 h 454"/>
                <a:gd name="T22" fmla="*/ 227 w 794"/>
                <a:gd name="T23" fmla="*/ 0 h 454"/>
                <a:gd name="T24" fmla="*/ 0 w 794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454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6" name="Freeform 178">
              <a:extLst>
                <a:ext uri="{FF2B5EF4-FFF2-40B4-BE49-F238E27FC236}">
                  <a16:creationId xmlns:a16="http://schemas.microsoft.com/office/drawing/2014/main" id="{75829C0F-87EC-42D5-BF03-B44D5BF25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550"/>
              <a:ext cx="567" cy="680"/>
            </a:xfrm>
            <a:custGeom>
              <a:avLst/>
              <a:gdLst>
                <a:gd name="T0" fmla="*/ 114 w 567"/>
                <a:gd name="T1" fmla="*/ 0 h 680"/>
                <a:gd name="T2" fmla="*/ 454 w 567"/>
                <a:gd name="T3" fmla="*/ 0 h 680"/>
                <a:gd name="T4" fmla="*/ 454 w 567"/>
                <a:gd name="T5" fmla="*/ 340 h 680"/>
                <a:gd name="T6" fmla="*/ 567 w 567"/>
                <a:gd name="T7" fmla="*/ 340 h 680"/>
                <a:gd name="T8" fmla="*/ 567 w 567"/>
                <a:gd name="T9" fmla="*/ 567 h 680"/>
                <a:gd name="T10" fmla="*/ 341 w 567"/>
                <a:gd name="T11" fmla="*/ 567 h 680"/>
                <a:gd name="T12" fmla="*/ 341 w 567"/>
                <a:gd name="T13" fmla="*/ 680 h 680"/>
                <a:gd name="T14" fmla="*/ 227 w 567"/>
                <a:gd name="T15" fmla="*/ 680 h 680"/>
                <a:gd name="T16" fmla="*/ 227 w 567"/>
                <a:gd name="T17" fmla="*/ 453 h 680"/>
                <a:gd name="T18" fmla="*/ 114 w 567"/>
                <a:gd name="T19" fmla="*/ 453 h 680"/>
                <a:gd name="T20" fmla="*/ 114 w 567"/>
                <a:gd name="T21" fmla="*/ 340 h 680"/>
                <a:gd name="T22" fmla="*/ 0 w 567"/>
                <a:gd name="T23" fmla="*/ 340 h 680"/>
                <a:gd name="T24" fmla="*/ 0 w 567"/>
                <a:gd name="T25" fmla="*/ 227 h 680"/>
                <a:gd name="T26" fmla="*/ 114 w 567"/>
                <a:gd name="T27" fmla="*/ 227 h 680"/>
                <a:gd name="T28" fmla="*/ 114 w 567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114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8" name="Freeform 180">
              <a:extLst>
                <a:ext uri="{FF2B5EF4-FFF2-40B4-BE49-F238E27FC236}">
                  <a16:creationId xmlns:a16="http://schemas.microsoft.com/office/drawing/2014/main" id="{E42A7C28-75E3-4B45-AD72-C282402563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1323"/>
              <a:ext cx="567" cy="340"/>
            </a:xfrm>
            <a:custGeom>
              <a:avLst/>
              <a:gdLst>
                <a:gd name="T0" fmla="*/ 453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227 h 340"/>
                <a:gd name="T10" fmla="*/ 340 w 567"/>
                <a:gd name="T11" fmla="*/ 227 h 340"/>
                <a:gd name="T12" fmla="*/ 340 w 567"/>
                <a:gd name="T13" fmla="*/ 340 h 340"/>
                <a:gd name="T14" fmla="*/ 567 w 567"/>
                <a:gd name="T15" fmla="*/ 340 h 340"/>
                <a:gd name="T16" fmla="*/ 567 w 567"/>
                <a:gd name="T17" fmla="*/ 227 h 340"/>
                <a:gd name="T18" fmla="*/ 453 w 567"/>
                <a:gd name="T19" fmla="*/ 227 h 340"/>
                <a:gd name="T20" fmla="*/ 453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69" name="Freeform 181">
              <a:extLst>
                <a:ext uri="{FF2B5EF4-FFF2-40B4-BE49-F238E27FC236}">
                  <a16:creationId xmlns:a16="http://schemas.microsoft.com/office/drawing/2014/main" id="{AE4DF3DC-D4E3-4F22-865E-3DB1E1B7C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158"/>
              <a:ext cx="567" cy="340"/>
            </a:xfrm>
            <a:custGeom>
              <a:avLst/>
              <a:gdLst>
                <a:gd name="T0" fmla="*/ 114 w 567"/>
                <a:gd name="T1" fmla="*/ 0 h 340"/>
                <a:gd name="T2" fmla="*/ 114 w 567"/>
                <a:gd name="T3" fmla="*/ 113 h 340"/>
                <a:gd name="T4" fmla="*/ 0 w 567"/>
                <a:gd name="T5" fmla="*/ 113 h 340"/>
                <a:gd name="T6" fmla="*/ 0 w 567"/>
                <a:gd name="T7" fmla="*/ 340 h 340"/>
                <a:gd name="T8" fmla="*/ 567 w 567"/>
                <a:gd name="T9" fmla="*/ 340 h 340"/>
                <a:gd name="T10" fmla="*/ 567 w 567"/>
                <a:gd name="T11" fmla="*/ 113 h 340"/>
                <a:gd name="T12" fmla="*/ 454 w 567"/>
                <a:gd name="T13" fmla="*/ 113 h 340"/>
                <a:gd name="T14" fmla="*/ 454 w 567"/>
                <a:gd name="T15" fmla="*/ 227 h 340"/>
                <a:gd name="T16" fmla="*/ 341 w 567"/>
                <a:gd name="T17" fmla="*/ 227 h 340"/>
                <a:gd name="T18" fmla="*/ 341 w 567"/>
                <a:gd name="T19" fmla="*/ 0 h 340"/>
                <a:gd name="T20" fmla="*/ 114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0" name="Freeform 182">
              <a:extLst>
                <a:ext uri="{FF2B5EF4-FFF2-40B4-BE49-F238E27FC236}">
                  <a16:creationId xmlns:a16="http://schemas.microsoft.com/office/drawing/2014/main" id="{5C01FD7C-4B34-45A8-9E1B-E10901C07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065"/>
              <a:ext cx="567" cy="794"/>
            </a:xfrm>
            <a:custGeom>
              <a:avLst/>
              <a:gdLst>
                <a:gd name="T0" fmla="*/ 453 w 567"/>
                <a:gd name="T1" fmla="*/ 0 h 794"/>
                <a:gd name="T2" fmla="*/ 226 w 567"/>
                <a:gd name="T3" fmla="*/ 0 h 794"/>
                <a:gd name="T4" fmla="*/ 226 w 567"/>
                <a:gd name="T5" fmla="*/ 114 h 794"/>
                <a:gd name="T6" fmla="*/ 113 w 567"/>
                <a:gd name="T7" fmla="*/ 114 h 794"/>
                <a:gd name="T8" fmla="*/ 113 w 567"/>
                <a:gd name="T9" fmla="*/ 454 h 794"/>
                <a:gd name="T10" fmla="*/ 0 w 567"/>
                <a:gd name="T11" fmla="*/ 454 h 794"/>
                <a:gd name="T12" fmla="*/ 0 w 567"/>
                <a:gd name="T13" fmla="*/ 794 h 794"/>
                <a:gd name="T14" fmla="*/ 113 w 567"/>
                <a:gd name="T15" fmla="*/ 794 h 794"/>
                <a:gd name="T16" fmla="*/ 113 w 567"/>
                <a:gd name="T17" fmla="*/ 681 h 794"/>
                <a:gd name="T18" fmla="*/ 567 w 567"/>
                <a:gd name="T19" fmla="*/ 681 h 794"/>
                <a:gd name="T20" fmla="*/ 567 w 567"/>
                <a:gd name="T21" fmla="*/ 454 h 794"/>
                <a:gd name="T22" fmla="*/ 453 w 567"/>
                <a:gd name="T23" fmla="*/ 454 h 794"/>
                <a:gd name="T24" fmla="*/ 453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1" name="Freeform 183">
              <a:extLst>
                <a:ext uri="{FF2B5EF4-FFF2-40B4-BE49-F238E27FC236}">
                  <a16:creationId xmlns:a16="http://schemas.microsoft.com/office/drawing/2014/main" id="{405C9C80-6795-49C3-99C2-AB427D3C3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818"/>
              <a:ext cx="1361" cy="1361"/>
            </a:xfrm>
            <a:custGeom>
              <a:avLst/>
              <a:gdLst>
                <a:gd name="T0" fmla="*/ 453 w 1361"/>
                <a:gd name="T1" fmla="*/ 1361 h 1361"/>
                <a:gd name="T2" fmla="*/ 113 w 1361"/>
                <a:gd name="T3" fmla="*/ 1361 h 1361"/>
                <a:gd name="T4" fmla="*/ 113 w 1361"/>
                <a:gd name="T5" fmla="*/ 1247 h 1361"/>
                <a:gd name="T6" fmla="*/ 340 w 1361"/>
                <a:gd name="T7" fmla="*/ 1247 h 1361"/>
                <a:gd name="T8" fmla="*/ 340 w 1361"/>
                <a:gd name="T9" fmla="*/ 1134 h 1361"/>
                <a:gd name="T10" fmla="*/ 113 w 1361"/>
                <a:gd name="T11" fmla="*/ 1134 h 1361"/>
                <a:gd name="T12" fmla="*/ 113 w 1361"/>
                <a:gd name="T13" fmla="*/ 794 h 1361"/>
                <a:gd name="T14" fmla="*/ 0 w 1361"/>
                <a:gd name="T15" fmla="*/ 794 h 1361"/>
                <a:gd name="T16" fmla="*/ 0 w 1361"/>
                <a:gd name="T17" fmla="*/ 680 h 1361"/>
                <a:gd name="T18" fmla="*/ 453 w 1361"/>
                <a:gd name="T19" fmla="*/ 680 h 1361"/>
                <a:gd name="T20" fmla="*/ 453 w 1361"/>
                <a:gd name="T21" fmla="*/ 453 h 1361"/>
                <a:gd name="T22" fmla="*/ 340 w 1361"/>
                <a:gd name="T23" fmla="*/ 453 h 1361"/>
                <a:gd name="T24" fmla="*/ 340 w 1361"/>
                <a:gd name="T25" fmla="*/ 227 h 1361"/>
                <a:gd name="T26" fmla="*/ 227 w 1361"/>
                <a:gd name="T27" fmla="*/ 227 h 1361"/>
                <a:gd name="T28" fmla="*/ 227 w 1361"/>
                <a:gd name="T29" fmla="*/ 113 h 1361"/>
                <a:gd name="T30" fmla="*/ 340 w 1361"/>
                <a:gd name="T31" fmla="*/ 113 h 1361"/>
                <a:gd name="T32" fmla="*/ 340 w 1361"/>
                <a:gd name="T33" fmla="*/ 0 h 1361"/>
                <a:gd name="T34" fmla="*/ 680 w 1361"/>
                <a:gd name="T35" fmla="*/ 0 h 1361"/>
                <a:gd name="T36" fmla="*/ 680 w 1361"/>
                <a:gd name="T37" fmla="*/ 113 h 1361"/>
                <a:gd name="T38" fmla="*/ 453 w 1361"/>
                <a:gd name="T39" fmla="*/ 113 h 1361"/>
                <a:gd name="T40" fmla="*/ 453 w 1361"/>
                <a:gd name="T41" fmla="*/ 340 h 1361"/>
                <a:gd name="T42" fmla="*/ 680 w 1361"/>
                <a:gd name="T43" fmla="*/ 340 h 1361"/>
                <a:gd name="T44" fmla="*/ 680 w 1361"/>
                <a:gd name="T45" fmla="*/ 227 h 1361"/>
                <a:gd name="T46" fmla="*/ 794 w 1361"/>
                <a:gd name="T47" fmla="*/ 227 h 1361"/>
                <a:gd name="T48" fmla="*/ 794 w 1361"/>
                <a:gd name="T49" fmla="*/ 453 h 1361"/>
                <a:gd name="T50" fmla="*/ 907 w 1361"/>
                <a:gd name="T51" fmla="*/ 453 h 1361"/>
                <a:gd name="T52" fmla="*/ 907 w 1361"/>
                <a:gd name="T53" fmla="*/ 567 h 1361"/>
                <a:gd name="T54" fmla="*/ 1020 w 1361"/>
                <a:gd name="T55" fmla="*/ 567 h 1361"/>
                <a:gd name="T56" fmla="*/ 1020 w 1361"/>
                <a:gd name="T57" fmla="*/ 680 h 1361"/>
                <a:gd name="T58" fmla="*/ 1361 w 1361"/>
                <a:gd name="T59" fmla="*/ 680 h 1361"/>
                <a:gd name="T60" fmla="*/ 1361 w 1361"/>
                <a:gd name="T61" fmla="*/ 794 h 1361"/>
                <a:gd name="T62" fmla="*/ 1247 w 1361"/>
                <a:gd name="T63" fmla="*/ 794 h 1361"/>
                <a:gd name="T64" fmla="*/ 1247 w 1361"/>
                <a:gd name="T65" fmla="*/ 1247 h 1361"/>
                <a:gd name="T66" fmla="*/ 794 w 1361"/>
                <a:gd name="T67" fmla="*/ 1247 h 1361"/>
                <a:gd name="T68" fmla="*/ 794 w 1361"/>
                <a:gd name="T69" fmla="*/ 1361 h 1361"/>
                <a:gd name="T70" fmla="*/ 680 w 1361"/>
                <a:gd name="T71" fmla="*/ 1361 h 1361"/>
                <a:gd name="T72" fmla="*/ 680 w 1361"/>
                <a:gd name="T73" fmla="*/ 1247 h 1361"/>
                <a:gd name="T74" fmla="*/ 453 w 1361"/>
                <a:gd name="T75" fmla="*/ 1247 h 1361"/>
                <a:gd name="T76" fmla="*/ 453 w 1361"/>
                <a:gd name="T7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1" h="1361">
                  <a:moveTo>
                    <a:pt x="453" y="1361"/>
                  </a:moveTo>
                  <a:lnTo>
                    <a:pt x="113" y="1361"/>
                  </a:lnTo>
                  <a:lnTo>
                    <a:pt x="11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361" y="680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2" name="Freeform 184">
              <a:extLst>
                <a:ext uri="{FF2B5EF4-FFF2-40B4-BE49-F238E27FC236}">
                  <a16:creationId xmlns:a16="http://schemas.microsoft.com/office/drawing/2014/main" id="{9EA67711-E5BA-4453-93C2-0D05AF0EA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567" cy="454"/>
            </a:xfrm>
            <a:custGeom>
              <a:avLst/>
              <a:gdLst>
                <a:gd name="T0" fmla="*/ 567 w 567"/>
                <a:gd name="T1" fmla="*/ 454 h 454"/>
                <a:gd name="T2" fmla="*/ 567 w 567"/>
                <a:gd name="T3" fmla="*/ 114 h 454"/>
                <a:gd name="T4" fmla="*/ 454 w 567"/>
                <a:gd name="T5" fmla="*/ 114 h 454"/>
                <a:gd name="T6" fmla="*/ 454 w 567"/>
                <a:gd name="T7" fmla="*/ 0 h 454"/>
                <a:gd name="T8" fmla="*/ 113 w 567"/>
                <a:gd name="T9" fmla="*/ 0 h 454"/>
                <a:gd name="T10" fmla="*/ 113 w 567"/>
                <a:gd name="T11" fmla="*/ 114 h 454"/>
                <a:gd name="T12" fmla="*/ 0 w 567"/>
                <a:gd name="T13" fmla="*/ 114 h 454"/>
                <a:gd name="T14" fmla="*/ 0 w 567"/>
                <a:gd name="T15" fmla="*/ 227 h 454"/>
                <a:gd name="T16" fmla="*/ 113 w 567"/>
                <a:gd name="T17" fmla="*/ 227 h 454"/>
                <a:gd name="T18" fmla="*/ 113 w 567"/>
                <a:gd name="T19" fmla="*/ 340 h 454"/>
                <a:gd name="T20" fmla="*/ 227 w 567"/>
                <a:gd name="T21" fmla="*/ 340 h 454"/>
                <a:gd name="T22" fmla="*/ 227 w 567"/>
                <a:gd name="T23" fmla="*/ 227 h 454"/>
                <a:gd name="T24" fmla="*/ 454 w 567"/>
                <a:gd name="T25" fmla="*/ 227 h 454"/>
                <a:gd name="T26" fmla="*/ 454 w 567"/>
                <a:gd name="T27" fmla="*/ 454 h 454"/>
                <a:gd name="T28" fmla="*/ 567 w 56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567" y="454"/>
                  </a:move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3" name="Freeform 185">
              <a:extLst>
                <a:ext uri="{FF2B5EF4-FFF2-40B4-BE49-F238E27FC236}">
                  <a16:creationId xmlns:a16="http://schemas.microsoft.com/office/drawing/2014/main" id="{B27E8EA1-F81E-4717-BFFB-A00AD56A1D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364"/>
              <a:ext cx="794" cy="681"/>
            </a:xfrm>
            <a:custGeom>
              <a:avLst/>
              <a:gdLst>
                <a:gd name="T0" fmla="*/ 0 w 794"/>
                <a:gd name="T1" fmla="*/ 681 h 681"/>
                <a:gd name="T2" fmla="*/ 680 w 794"/>
                <a:gd name="T3" fmla="*/ 681 h 681"/>
                <a:gd name="T4" fmla="*/ 680 w 794"/>
                <a:gd name="T5" fmla="*/ 567 h 681"/>
                <a:gd name="T6" fmla="*/ 794 w 794"/>
                <a:gd name="T7" fmla="*/ 567 h 681"/>
                <a:gd name="T8" fmla="*/ 794 w 794"/>
                <a:gd name="T9" fmla="*/ 340 h 681"/>
                <a:gd name="T10" fmla="*/ 680 w 794"/>
                <a:gd name="T11" fmla="*/ 340 h 681"/>
                <a:gd name="T12" fmla="*/ 680 w 794"/>
                <a:gd name="T13" fmla="*/ 227 h 681"/>
                <a:gd name="T14" fmla="*/ 567 w 794"/>
                <a:gd name="T15" fmla="*/ 227 h 681"/>
                <a:gd name="T16" fmla="*/ 567 w 794"/>
                <a:gd name="T17" fmla="*/ 114 h 681"/>
                <a:gd name="T18" fmla="*/ 227 w 794"/>
                <a:gd name="T19" fmla="*/ 114 h 681"/>
                <a:gd name="T20" fmla="*/ 227 w 794"/>
                <a:gd name="T21" fmla="*/ 0 h 681"/>
                <a:gd name="T22" fmla="*/ 113 w 794"/>
                <a:gd name="T23" fmla="*/ 0 h 681"/>
                <a:gd name="T24" fmla="*/ 113 w 794"/>
                <a:gd name="T25" fmla="*/ 227 h 681"/>
                <a:gd name="T26" fmla="*/ 227 w 794"/>
                <a:gd name="T27" fmla="*/ 227 h 681"/>
                <a:gd name="T28" fmla="*/ 227 w 794"/>
                <a:gd name="T29" fmla="*/ 340 h 681"/>
                <a:gd name="T30" fmla="*/ 113 w 794"/>
                <a:gd name="T31" fmla="*/ 340 h 681"/>
                <a:gd name="T32" fmla="*/ 113 w 794"/>
                <a:gd name="T33" fmla="*/ 454 h 681"/>
                <a:gd name="T34" fmla="*/ 0 w 794"/>
                <a:gd name="T35" fmla="*/ 454 h 681"/>
                <a:gd name="T36" fmla="*/ 0 w 794"/>
                <a:gd name="T3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0" y="681"/>
                  </a:move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4" name="Freeform 186">
              <a:extLst>
                <a:ext uri="{FF2B5EF4-FFF2-40B4-BE49-F238E27FC236}">
                  <a16:creationId xmlns:a16="http://schemas.microsoft.com/office/drawing/2014/main" id="{7D61EBD5-2565-4B80-977D-39F62CBFF4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137"/>
              <a:ext cx="680" cy="794"/>
            </a:xfrm>
            <a:custGeom>
              <a:avLst/>
              <a:gdLst>
                <a:gd name="T0" fmla="*/ 0 w 680"/>
                <a:gd name="T1" fmla="*/ 567 h 794"/>
                <a:gd name="T2" fmla="*/ 113 w 680"/>
                <a:gd name="T3" fmla="*/ 567 h 794"/>
                <a:gd name="T4" fmla="*/ 113 w 680"/>
                <a:gd name="T5" fmla="*/ 341 h 794"/>
                <a:gd name="T6" fmla="*/ 227 w 680"/>
                <a:gd name="T7" fmla="*/ 341 h 794"/>
                <a:gd name="T8" fmla="*/ 227 w 680"/>
                <a:gd name="T9" fmla="*/ 227 h 794"/>
                <a:gd name="T10" fmla="*/ 340 w 680"/>
                <a:gd name="T11" fmla="*/ 227 h 794"/>
                <a:gd name="T12" fmla="*/ 340 w 680"/>
                <a:gd name="T13" fmla="*/ 114 h 794"/>
                <a:gd name="T14" fmla="*/ 453 w 680"/>
                <a:gd name="T15" fmla="*/ 114 h 794"/>
                <a:gd name="T16" fmla="*/ 453 w 680"/>
                <a:gd name="T17" fmla="*/ 0 h 794"/>
                <a:gd name="T18" fmla="*/ 567 w 680"/>
                <a:gd name="T19" fmla="*/ 0 h 794"/>
                <a:gd name="T20" fmla="*/ 567 w 680"/>
                <a:gd name="T21" fmla="*/ 114 h 794"/>
                <a:gd name="T22" fmla="*/ 680 w 680"/>
                <a:gd name="T23" fmla="*/ 114 h 794"/>
                <a:gd name="T24" fmla="*/ 680 w 680"/>
                <a:gd name="T25" fmla="*/ 227 h 794"/>
                <a:gd name="T26" fmla="*/ 567 w 680"/>
                <a:gd name="T27" fmla="*/ 227 h 794"/>
                <a:gd name="T28" fmla="*/ 567 w 680"/>
                <a:gd name="T29" fmla="*/ 341 h 794"/>
                <a:gd name="T30" fmla="*/ 680 w 680"/>
                <a:gd name="T31" fmla="*/ 341 h 794"/>
                <a:gd name="T32" fmla="*/ 680 w 680"/>
                <a:gd name="T33" fmla="*/ 454 h 794"/>
                <a:gd name="T34" fmla="*/ 567 w 680"/>
                <a:gd name="T35" fmla="*/ 454 h 794"/>
                <a:gd name="T36" fmla="*/ 567 w 680"/>
                <a:gd name="T37" fmla="*/ 567 h 794"/>
                <a:gd name="T38" fmla="*/ 453 w 680"/>
                <a:gd name="T39" fmla="*/ 567 h 794"/>
                <a:gd name="T40" fmla="*/ 453 w 680"/>
                <a:gd name="T41" fmla="*/ 681 h 794"/>
                <a:gd name="T42" fmla="*/ 340 w 680"/>
                <a:gd name="T43" fmla="*/ 681 h 794"/>
                <a:gd name="T44" fmla="*/ 340 w 680"/>
                <a:gd name="T45" fmla="*/ 794 h 794"/>
                <a:gd name="T46" fmla="*/ 0 w 680"/>
                <a:gd name="T47" fmla="*/ 794 h 794"/>
                <a:gd name="T48" fmla="*/ 0 w 680"/>
                <a:gd name="T49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794">
                  <a:moveTo>
                    <a:pt x="0" y="567"/>
                  </a:moveTo>
                  <a:lnTo>
                    <a:pt x="113" y="56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5" name="Freeform 187">
              <a:extLst>
                <a:ext uri="{FF2B5EF4-FFF2-40B4-BE49-F238E27FC236}">
                  <a16:creationId xmlns:a16="http://schemas.microsoft.com/office/drawing/2014/main" id="{D8403C5B-4033-41E6-997E-21AE015AE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251"/>
              <a:ext cx="680" cy="453"/>
            </a:xfrm>
            <a:custGeom>
              <a:avLst/>
              <a:gdLst>
                <a:gd name="T0" fmla="*/ 0 w 680"/>
                <a:gd name="T1" fmla="*/ 0 h 453"/>
                <a:gd name="T2" fmla="*/ 453 w 680"/>
                <a:gd name="T3" fmla="*/ 0 h 453"/>
                <a:gd name="T4" fmla="*/ 453 w 680"/>
                <a:gd name="T5" fmla="*/ 113 h 453"/>
                <a:gd name="T6" fmla="*/ 680 w 680"/>
                <a:gd name="T7" fmla="*/ 113 h 453"/>
                <a:gd name="T8" fmla="*/ 680 w 680"/>
                <a:gd name="T9" fmla="*/ 453 h 453"/>
                <a:gd name="T10" fmla="*/ 453 w 680"/>
                <a:gd name="T11" fmla="*/ 453 h 453"/>
                <a:gd name="T12" fmla="*/ 453 w 680"/>
                <a:gd name="T13" fmla="*/ 340 h 453"/>
                <a:gd name="T14" fmla="*/ 340 w 680"/>
                <a:gd name="T15" fmla="*/ 340 h 453"/>
                <a:gd name="T16" fmla="*/ 340 w 680"/>
                <a:gd name="T17" fmla="*/ 227 h 453"/>
                <a:gd name="T18" fmla="*/ 0 w 680"/>
                <a:gd name="T19" fmla="*/ 227 h 453"/>
                <a:gd name="T20" fmla="*/ 0 w 68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453">
                  <a:moveTo>
                    <a:pt x="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6" name="Freeform 188">
              <a:extLst>
                <a:ext uri="{FF2B5EF4-FFF2-40B4-BE49-F238E27FC236}">
                  <a16:creationId xmlns:a16="http://schemas.microsoft.com/office/drawing/2014/main" id="{66D9FFA7-D213-4291-A23D-216254650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797"/>
              <a:ext cx="454" cy="567"/>
            </a:xfrm>
            <a:custGeom>
              <a:avLst/>
              <a:gdLst>
                <a:gd name="T0" fmla="*/ 0 w 454"/>
                <a:gd name="T1" fmla="*/ 454 h 567"/>
                <a:gd name="T2" fmla="*/ 0 w 454"/>
                <a:gd name="T3" fmla="*/ 114 h 567"/>
                <a:gd name="T4" fmla="*/ 113 w 454"/>
                <a:gd name="T5" fmla="*/ 114 h 567"/>
                <a:gd name="T6" fmla="*/ 113 w 454"/>
                <a:gd name="T7" fmla="*/ 0 h 567"/>
                <a:gd name="T8" fmla="*/ 227 w 454"/>
                <a:gd name="T9" fmla="*/ 0 h 567"/>
                <a:gd name="T10" fmla="*/ 227 w 454"/>
                <a:gd name="T11" fmla="*/ 114 h 567"/>
                <a:gd name="T12" fmla="*/ 454 w 454"/>
                <a:gd name="T13" fmla="*/ 114 h 567"/>
                <a:gd name="T14" fmla="*/ 454 w 454"/>
                <a:gd name="T15" fmla="*/ 340 h 567"/>
                <a:gd name="T16" fmla="*/ 340 w 454"/>
                <a:gd name="T17" fmla="*/ 340 h 567"/>
                <a:gd name="T18" fmla="*/ 340 w 454"/>
                <a:gd name="T19" fmla="*/ 567 h 567"/>
                <a:gd name="T20" fmla="*/ 113 w 454"/>
                <a:gd name="T21" fmla="*/ 567 h 567"/>
                <a:gd name="T22" fmla="*/ 113 w 454"/>
                <a:gd name="T23" fmla="*/ 454 h 567"/>
                <a:gd name="T24" fmla="*/ 0 w 454"/>
                <a:gd name="T25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0" y="454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7" name="Freeform 189">
              <a:extLst>
                <a:ext uri="{FF2B5EF4-FFF2-40B4-BE49-F238E27FC236}">
                  <a16:creationId xmlns:a16="http://schemas.microsoft.com/office/drawing/2014/main" id="{D652BB87-C28A-4D6E-A3D2-16C07F047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797"/>
              <a:ext cx="340" cy="681"/>
            </a:xfrm>
            <a:custGeom>
              <a:avLst/>
              <a:gdLst>
                <a:gd name="T0" fmla="*/ 0 w 340"/>
                <a:gd name="T1" fmla="*/ 681 h 681"/>
                <a:gd name="T2" fmla="*/ 0 w 340"/>
                <a:gd name="T3" fmla="*/ 340 h 681"/>
                <a:gd name="T4" fmla="*/ 114 w 340"/>
                <a:gd name="T5" fmla="*/ 340 h 681"/>
                <a:gd name="T6" fmla="*/ 114 w 340"/>
                <a:gd name="T7" fmla="*/ 0 h 681"/>
                <a:gd name="T8" fmla="*/ 340 w 340"/>
                <a:gd name="T9" fmla="*/ 0 h 681"/>
                <a:gd name="T10" fmla="*/ 340 w 340"/>
                <a:gd name="T11" fmla="*/ 227 h 681"/>
                <a:gd name="T12" fmla="*/ 227 w 340"/>
                <a:gd name="T13" fmla="*/ 227 h 681"/>
                <a:gd name="T14" fmla="*/ 227 w 340"/>
                <a:gd name="T15" fmla="*/ 340 h 681"/>
                <a:gd name="T16" fmla="*/ 340 w 340"/>
                <a:gd name="T17" fmla="*/ 340 h 681"/>
                <a:gd name="T18" fmla="*/ 340 w 340"/>
                <a:gd name="T19" fmla="*/ 454 h 681"/>
                <a:gd name="T20" fmla="*/ 227 w 340"/>
                <a:gd name="T21" fmla="*/ 454 h 681"/>
                <a:gd name="T22" fmla="*/ 227 w 340"/>
                <a:gd name="T23" fmla="*/ 567 h 681"/>
                <a:gd name="T24" fmla="*/ 114 w 340"/>
                <a:gd name="T25" fmla="*/ 567 h 681"/>
                <a:gd name="T26" fmla="*/ 114 w 340"/>
                <a:gd name="T27" fmla="*/ 681 h 681"/>
                <a:gd name="T28" fmla="*/ 0 w 340"/>
                <a:gd name="T2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681">
                  <a:moveTo>
                    <a:pt x="0" y="681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8" name="Freeform 190">
              <a:extLst>
                <a:ext uri="{FF2B5EF4-FFF2-40B4-BE49-F238E27FC236}">
                  <a16:creationId xmlns:a16="http://schemas.microsoft.com/office/drawing/2014/main" id="{C4269B0A-64AA-4EE2-AC24-AF01AB2E1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003"/>
              <a:ext cx="567" cy="681"/>
            </a:xfrm>
            <a:custGeom>
              <a:avLst/>
              <a:gdLst>
                <a:gd name="T0" fmla="*/ 567 w 567"/>
                <a:gd name="T1" fmla="*/ 227 h 681"/>
                <a:gd name="T2" fmla="*/ 567 w 567"/>
                <a:gd name="T3" fmla="*/ 567 h 681"/>
                <a:gd name="T4" fmla="*/ 340 w 567"/>
                <a:gd name="T5" fmla="*/ 567 h 681"/>
                <a:gd name="T6" fmla="*/ 340 w 567"/>
                <a:gd name="T7" fmla="*/ 681 h 681"/>
                <a:gd name="T8" fmla="*/ 113 w 567"/>
                <a:gd name="T9" fmla="*/ 681 h 681"/>
                <a:gd name="T10" fmla="*/ 113 w 567"/>
                <a:gd name="T11" fmla="*/ 567 h 681"/>
                <a:gd name="T12" fmla="*/ 0 w 567"/>
                <a:gd name="T13" fmla="*/ 567 h 681"/>
                <a:gd name="T14" fmla="*/ 0 w 567"/>
                <a:gd name="T15" fmla="*/ 454 h 681"/>
                <a:gd name="T16" fmla="*/ 226 w 567"/>
                <a:gd name="T17" fmla="*/ 454 h 681"/>
                <a:gd name="T18" fmla="*/ 226 w 567"/>
                <a:gd name="T19" fmla="*/ 341 h 681"/>
                <a:gd name="T20" fmla="*/ 113 w 567"/>
                <a:gd name="T21" fmla="*/ 341 h 681"/>
                <a:gd name="T22" fmla="*/ 113 w 567"/>
                <a:gd name="T23" fmla="*/ 0 h 681"/>
                <a:gd name="T24" fmla="*/ 226 w 567"/>
                <a:gd name="T25" fmla="*/ 0 h 681"/>
                <a:gd name="T26" fmla="*/ 226 w 567"/>
                <a:gd name="T27" fmla="*/ 114 h 681"/>
                <a:gd name="T28" fmla="*/ 340 w 567"/>
                <a:gd name="T29" fmla="*/ 114 h 681"/>
                <a:gd name="T30" fmla="*/ 340 w 567"/>
                <a:gd name="T31" fmla="*/ 227 h 681"/>
                <a:gd name="T32" fmla="*/ 567 w 567"/>
                <a:gd name="T33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1">
                  <a:moveTo>
                    <a:pt x="567" y="227"/>
                  </a:moveTo>
                  <a:lnTo>
                    <a:pt x="56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79" name="Freeform 191">
              <a:extLst>
                <a:ext uri="{FF2B5EF4-FFF2-40B4-BE49-F238E27FC236}">
                  <a16:creationId xmlns:a16="http://schemas.microsoft.com/office/drawing/2014/main" id="{054B379C-9052-46E8-A29B-9996E867F3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570"/>
              <a:ext cx="567" cy="340"/>
            </a:xfrm>
            <a:custGeom>
              <a:avLst/>
              <a:gdLst>
                <a:gd name="T0" fmla="*/ 114 w 567"/>
                <a:gd name="T1" fmla="*/ 0 h 341"/>
                <a:gd name="T2" fmla="*/ 567 w 567"/>
                <a:gd name="T3" fmla="*/ 0 h 341"/>
                <a:gd name="T4" fmla="*/ 567 w 567"/>
                <a:gd name="T5" fmla="*/ 227 h 341"/>
                <a:gd name="T6" fmla="*/ 341 w 567"/>
                <a:gd name="T7" fmla="*/ 227 h 341"/>
                <a:gd name="T8" fmla="*/ 341 w 567"/>
                <a:gd name="T9" fmla="*/ 341 h 341"/>
                <a:gd name="T10" fmla="*/ 114 w 567"/>
                <a:gd name="T11" fmla="*/ 341 h 341"/>
                <a:gd name="T12" fmla="*/ 114 w 567"/>
                <a:gd name="T13" fmla="*/ 227 h 341"/>
                <a:gd name="T14" fmla="*/ 0 w 567"/>
                <a:gd name="T15" fmla="*/ 227 h 341"/>
                <a:gd name="T16" fmla="*/ 0 w 567"/>
                <a:gd name="T17" fmla="*/ 114 h 341"/>
                <a:gd name="T18" fmla="*/ 114 w 567"/>
                <a:gd name="T19" fmla="*/ 114 h 341"/>
                <a:gd name="T20" fmla="*/ 114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114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0" name="Freeform 192">
              <a:extLst>
                <a:ext uri="{FF2B5EF4-FFF2-40B4-BE49-F238E27FC236}">
                  <a16:creationId xmlns:a16="http://schemas.microsoft.com/office/drawing/2014/main" id="{3A4B78FE-0836-40DC-8A99-27AFE1436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567" cy="567"/>
            </a:xfrm>
            <a:custGeom>
              <a:avLst/>
              <a:gdLst>
                <a:gd name="T0" fmla="*/ 113 w 567"/>
                <a:gd name="T1" fmla="*/ 454 h 567"/>
                <a:gd name="T2" fmla="*/ 454 w 567"/>
                <a:gd name="T3" fmla="*/ 454 h 567"/>
                <a:gd name="T4" fmla="*/ 454 w 567"/>
                <a:gd name="T5" fmla="*/ 567 h 567"/>
                <a:gd name="T6" fmla="*/ 567 w 567"/>
                <a:gd name="T7" fmla="*/ 567 h 567"/>
                <a:gd name="T8" fmla="*/ 567 w 567"/>
                <a:gd name="T9" fmla="*/ 113 h 567"/>
                <a:gd name="T10" fmla="*/ 454 w 567"/>
                <a:gd name="T11" fmla="*/ 113 h 567"/>
                <a:gd name="T12" fmla="*/ 454 w 567"/>
                <a:gd name="T13" fmla="*/ 0 h 567"/>
                <a:gd name="T14" fmla="*/ 227 w 567"/>
                <a:gd name="T15" fmla="*/ 0 h 567"/>
                <a:gd name="T16" fmla="*/ 0 w 567"/>
                <a:gd name="T17" fmla="*/ 0 h 567"/>
                <a:gd name="T18" fmla="*/ 0 w 567"/>
                <a:gd name="T19" fmla="*/ 113 h 567"/>
                <a:gd name="T20" fmla="*/ 113 w 567"/>
                <a:gd name="T21" fmla="*/ 113 h 567"/>
                <a:gd name="T22" fmla="*/ 113 w 567"/>
                <a:gd name="T2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567">
                  <a:moveTo>
                    <a:pt x="113" y="454"/>
                  </a:move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1" name="Freeform 193">
              <a:extLst>
                <a:ext uri="{FF2B5EF4-FFF2-40B4-BE49-F238E27FC236}">
                  <a16:creationId xmlns:a16="http://schemas.microsoft.com/office/drawing/2014/main" id="{62C6FB36-7EDB-4CAE-A898-365E81263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1550"/>
              <a:ext cx="907" cy="453"/>
            </a:xfrm>
            <a:custGeom>
              <a:avLst/>
              <a:gdLst>
                <a:gd name="T0" fmla="*/ 0 w 907"/>
                <a:gd name="T1" fmla="*/ 113 h 453"/>
                <a:gd name="T2" fmla="*/ 227 w 907"/>
                <a:gd name="T3" fmla="*/ 113 h 453"/>
                <a:gd name="T4" fmla="*/ 227 w 907"/>
                <a:gd name="T5" fmla="*/ 0 h 453"/>
                <a:gd name="T6" fmla="*/ 794 w 907"/>
                <a:gd name="T7" fmla="*/ 0 h 453"/>
                <a:gd name="T8" fmla="*/ 794 w 907"/>
                <a:gd name="T9" fmla="*/ 113 h 453"/>
                <a:gd name="T10" fmla="*/ 907 w 907"/>
                <a:gd name="T11" fmla="*/ 113 h 453"/>
                <a:gd name="T12" fmla="*/ 907 w 907"/>
                <a:gd name="T13" fmla="*/ 227 h 453"/>
                <a:gd name="T14" fmla="*/ 680 w 907"/>
                <a:gd name="T15" fmla="*/ 227 h 453"/>
                <a:gd name="T16" fmla="*/ 680 w 907"/>
                <a:gd name="T17" fmla="*/ 340 h 453"/>
                <a:gd name="T18" fmla="*/ 340 w 907"/>
                <a:gd name="T19" fmla="*/ 340 h 453"/>
                <a:gd name="T20" fmla="*/ 340 w 907"/>
                <a:gd name="T21" fmla="*/ 453 h 453"/>
                <a:gd name="T22" fmla="*/ 113 w 907"/>
                <a:gd name="T23" fmla="*/ 453 h 453"/>
                <a:gd name="T24" fmla="*/ 113 w 907"/>
                <a:gd name="T25" fmla="*/ 340 h 453"/>
                <a:gd name="T26" fmla="*/ 0 w 907"/>
                <a:gd name="T27" fmla="*/ 340 h 453"/>
                <a:gd name="T28" fmla="*/ 0 w 907"/>
                <a:gd name="T29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453">
                  <a:moveTo>
                    <a:pt x="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2" name="Freeform 194">
              <a:extLst>
                <a:ext uri="{FF2B5EF4-FFF2-40B4-BE49-F238E27FC236}">
                  <a16:creationId xmlns:a16="http://schemas.microsoft.com/office/drawing/2014/main" id="{7BA77338-72EF-4E37-A3CF-AABA43B3C4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30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0 w 226"/>
                <a:gd name="T3" fmla="*/ 227 h 227"/>
                <a:gd name="T4" fmla="*/ 226 w 226"/>
                <a:gd name="T5" fmla="*/ 227 h 227"/>
                <a:gd name="T6" fmla="*/ 226 w 226"/>
                <a:gd name="T7" fmla="*/ 114 h 227"/>
                <a:gd name="T8" fmla="*/ 113 w 226"/>
                <a:gd name="T9" fmla="*/ 114 h 227"/>
                <a:gd name="T10" fmla="*/ 113 w 226"/>
                <a:gd name="T11" fmla="*/ 0 h 227"/>
                <a:gd name="T12" fmla="*/ 0 w 226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3" name="Freeform 195">
              <a:extLst>
                <a:ext uri="{FF2B5EF4-FFF2-40B4-BE49-F238E27FC236}">
                  <a16:creationId xmlns:a16="http://schemas.microsoft.com/office/drawing/2014/main" id="{E36CF238-625A-47C8-A870-EEB3185BD3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113 h 227"/>
                <a:gd name="T4" fmla="*/ 114 w 227"/>
                <a:gd name="T5" fmla="*/ 113 h 227"/>
                <a:gd name="T6" fmla="*/ 114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14 w 227"/>
                <a:gd name="T13" fmla="*/ 113 h 227"/>
                <a:gd name="T14" fmla="*/ 114 w 227"/>
                <a:gd name="T15" fmla="*/ 0 h 227"/>
                <a:gd name="T16" fmla="*/ 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484" name="Freeform 196">
              <a:extLst>
                <a:ext uri="{FF2B5EF4-FFF2-40B4-BE49-F238E27FC236}">
                  <a16:creationId xmlns:a16="http://schemas.microsoft.com/office/drawing/2014/main" id="{3CF2CAFD-DCB8-4026-9518-86FAF0E44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67" cy="340"/>
            </a:xfrm>
            <a:custGeom>
              <a:avLst/>
              <a:gdLst>
                <a:gd name="T0" fmla="*/ 0 w 567"/>
                <a:gd name="T1" fmla="*/ 340 h 340"/>
                <a:gd name="T2" fmla="*/ 0 w 567"/>
                <a:gd name="T3" fmla="*/ 227 h 340"/>
                <a:gd name="T4" fmla="*/ 113 w 567"/>
                <a:gd name="T5" fmla="*/ 227 h 340"/>
                <a:gd name="T6" fmla="*/ 113 w 567"/>
                <a:gd name="T7" fmla="*/ 113 h 340"/>
                <a:gd name="T8" fmla="*/ 227 w 567"/>
                <a:gd name="T9" fmla="*/ 113 h 340"/>
                <a:gd name="T10" fmla="*/ 340 w 567"/>
                <a:gd name="T11" fmla="*/ 113 h 340"/>
                <a:gd name="T12" fmla="*/ 340 w 567"/>
                <a:gd name="T13" fmla="*/ 0 h 340"/>
                <a:gd name="T14" fmla="*/ 567 w 567"/>
                <a:gd name="T15" fmla="*/ 0 h 340"/>
                <a:gd name="T16" fmla="*/ 567 w 567"/>
                <a:gd name="T17" fmla="*/ 113 h 340"/>
                <a:gd name="T18" fmla="*/ 340 w 567"/>
                <a:gd name="T19" fmla="*/ 113 h 340"/>
                <a:gd name="T20" fmla="*/ 340 w 567"/>
                <a:gd name="T21" fmla="*/ 227 h 340"/>
                <a:gd name="T22" fmla="*/ 227 w 567"/>
                <a:gd name="T23" fmla="*/ 227 h 340"/>
                <a:gd name="T24" fmla="*/ 227 w 567"/>
                <a:gd name="T25" fmla="*/ 340 h 340"/>
                <a:gd name="T26" fmla="*/ 0 w 567"/>
                <a:gd name="T2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340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17" name="Freeform 329">
              <a:extLst>
                <a:ext uri="{FF2B5EF4-FFF2-40B4-BE49-F238E27FC236}">
                  <a16:creationId xmlns:a16="http://schemas.microsoft.com/office/drawing/2014/main" id="{A419DF89-EB7D-4190-874F-C45CF68FE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230"/>
              <a:ext cx="226" cy="340"/>
            </a:xfrm>
            <a:custGeom>
              <a:avLst/>
              <a:gdLst>
                <a:gd name="T0" fmla="*/ 226 w 226"/>
                <a:gd name="T1" fmla="*/ 114 h 340"/>
                <a:gd name="T2" fmla="*/ 226 w 226"/>
                <a:gd name="T3" fmla="*/ 227 h 340"/>
                <a:gd name="T4" fmla="*/ 113 w 226"/>
                <a:gd name="T5" fmla="*/ 227 h 340"/>
                <a:gd name="T6" fmla="*/ 113 w 226"/>
                <a:gd name="T7" fmla="*/ 340 h 340"/>
                <a:gd name="T8" fmla="*/ 0 w 226"/>
                <a:gd name="T9" fmla="*/ 340 h 340"/>
                <a:gd name="T10" fmla="*/ 0 w 226"/>
                <a:gd name="T11" fmla="*/ 0 h 340"/>
                <a:gd name="T12" fmla="*/ 113 w 226"/>
                <a:gd name="T13" fmla="*/ 0 h 340"/>
                <a:gd name="T14" fmla="*/ 113 w 226"/>
                <a:gd name="T15" fmla="*/ 114 h 340"/>
                <a:gd name="T16" fmla="*/ 226 w 226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0">
                  <a:moveTo>
                    <a:pt x="226" y="114"/>
                  </a:moveTo>
                  <a:lnTo>
                    <a:pt x="22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6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744" name="Group 456">
            <a:extLst>
              <a:ext uri="{FF2B5EF4-FFF2-40B4-BE49-F238E27FC236}">
                <a16:creationId xmlns:a16="http://schemas.microsoft.com/office/drawing/2014/main" id="{1F40FBA9-614C-41E5-A777-17093E1B7CC1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12745" name="Freeform 457">
              <a:extLst>
                <a:ext uri="{FF2B5EF4-FFF2-40B4-BE49-F238E27FC236}">
                  <a16:creationId xmlns:a16="http://schemas.microsoft.com/office/drawing/2014/main" id="{92397BDA-7114-432F-AD12-25A56A43CE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746" name="Group 458">
              <a:extLst>
                <a:ext uri="{FF2B5EF4-FFF2-40B4-BE49-F238E27FC236}">
                  <a16:creationId xmlns:a16="http://schemas.microsoft.com/office/drawing/2014/main" id="{12C38E83-5379-446F-A009-7926DE05A2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12747" name="WordArt 459">
                <a:extLst>
                  <a:ext uri="{FF2B5EF4-FFF2-40B4-BE49-F238E27FC236}">
                    <a16:creationId xmlns:a16="http://schemas.microsoft.com/office/drawing/2014/main" id="{A7EDEFF8-35C0-4C01-97D7-F65ABE2341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12748" name="WordArt 460">
                <a:extLst>
                  <a:ext uri="{FF2B5EF4-FFF2-40B4-BE49-F238E27FC236}">
                    <a16:creationId xmlns:a16="http://schemas.microsoft.com/office/drawing/2014/main" id="{6354E783-5E8F-4886-B634-D46C7F80ED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12749" name="Group 461">
              <a:extLst>
                <a:ext uri="{FF2B5EF4-FFF2-40B4-BE49-F238E27FC236}">
                  <a16:creationId xmlns:a16="http://schemas.microsoft.com/office/drawing/2014/main" id="{B5C290AA-7F2D-4036-9802-EDBE38BD6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12750" name="WordArt 462">
                <a:extLst>
                  <a:ext uri="{FF2B5EF4-FFF2-40B4-BE49-F238E27FC236}">
                    <a16:creationId xmlns:a16="http://schemas.microsoft.com/office/drawing/2014/main" id="{B35A1645-7496-435D-919D-815B1B852D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12751" name="WordArt 463">
                <a:extLst>
                  <a:ext uri="{FF2B5EF4-FFF2-40B4-BE49-F238E27FC236}">
                    <a16:creationId xmlns:a16="http://schemas.microsoft.com/office/drawing/2014/main" id="{23190861-6A1E-477C-B2F9-75F2882B98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12752" name="Group 464">
              <a:extLst>
                <a:ext uri="{FF2B5EF4-FFF2-40B4-BE49-F238E27FC236}">
                  <a16:creationId xmlns:a16="http://schemas.microsoft.com/office/drawing/2014/main" id="{2EDFC7A2-D1C4-4043-8040-9D03FC1A08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12753" name="WordArt 465">
                <a:extLst>
                  <a:ext uri="{FF2B5EF4-FFF2-40B4-BE49-F238E27FC236}">
                    <a16:creationId xmlns:a16="http://schemas.microsoft.com/office/drawing/2014/main" id="{68EE3AFC-2F44-42A8-8232-400DDD1EAC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12754" name="WordArt 466">
                <a:extLst>
                  <a:ext uri="{FF2B5EF4-FFF2-40B4-BE49-F238E27FC236}">
                    <a16:creationId xmlns:a16="http://schemas.microsoft.com/office/drawing/2014/main" id="{92365C48-0C6A-448B-9206-2C8435CCC7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12755" name="Group 467">
              <a:extLst>
                <a:ext uri="{FF2B5EF4-FFF2-40B4-BE49-F238E27FC236}">
                  <a16:creationId xmlns:a16="http://schemas.microsoft.com/office/drawing/2014/main" id="{146C0A92-1F74-40EA-A09B-4B6C3F6759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12756" name="WordArt 468">
                <a:extLst>
                  <a:ext uri="{FF2B5EF4-FFF2-40B4-BE49-F238E27FC236}">
                    <a16:creationId xmlns:a16="http://schemas.microsoft.com/office/drawing/2014/main" id="{FC5A3D16-4C40-4A91-BC11-F2DBC11FCD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12757" name="WordArt 469">
                <a:extLst>
                  <a:ext uri="{FF2B5EF4-FFF2-40B4-BE49-F238E27FC236}">
                    <a16:creationId xmlns:a16="http://schemas.microsoft.com/office/drawing/2014/main" id="{A828B537-72E1-400A-80C8-9139E756C4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12758" name="Group 470">
              <a:extLst>
                <a:ext uri="{FF2B5EF4-FFF2-40B4-BE49-F238E27FC236}">
                  <a16:creationId xmlns:a16="http://schemas.microsoft.com/office/drawing/2014/main" id="{163A2DAF-45DB-434A-8C20-97B54FCCAF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12759" name="WordArt 471">
                <a:extLst>
                  <a:ext uri="{FF2B5EF4-FFF2-40B4-BE49-F238E27FC236}">
                    <a16:creationId xmlns:a16="http://schemas.microsoft.com/office/drawing/2014/main" id="{4751D887-8385-450E-A8F5-2853F42DDF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12760" name="WordArt 472">
                <a:extLst>
                  <a:ext uri="{FF2B5EF4-FFF2-40B4-BE49-F238E27FC236}">
                    <a16:creationId xmlns:a16="http://schemas.microsoft.com/office/drawing/2014/main" id="{A8E67DD0-5700-49CC-AB7F-0573615B36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12761" name="Group 473">
              <a:extLst>
                <a:ext uri="{FF2B5EF4-FFF2-40B4-BE49-F238E27FC236}">
                  <a16:creationId xmlns:a16="http://schemas.microsoft.com/office/drawing/2014/main" id="{21070BB1-1563-40CD-BB98-0CF31E137A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12762" name="WordArt 474">
                <a:extLst>
                  <a:ext uri="{FF2B5EF4-FFF2-40B4-BE49-F238E27FC236}">
                    <a16:creationId xmlns:a16="http://schemas.microsoft.com/office/drawing/2014/main" id="{C387461B-3AA6-46EF-AEDA-CF1FE66EE4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12763" name="WordArt 475">
                <a:extLst>
                  <a:ext uri="{FF2B5EF4-FFF2-40B4-BE49-F238E27FC236}">
                    <a16:creationId xmlns:a16="http://schemas.microsoft.com/office/drawing/2014/main" id="{B0ACB501-4093-4A99-AB32-72979D9BC17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12764" name="Group 476">
              <a:extLst>
                <a:ext uri="{FF2B5EF4-FFF2-40B4-BE49-F238E27FC236}">
                  <a16:creationId xmlns:a16="http://schemas.microsoft.com/office/drawing/2014/main" id="{BEE2565D-F2B7-4994-B4C6-9A61ECA2F7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12765" name="WordArt 477">
                <a:extLst>
                  <a:ext uri="{FF2B5EF4-FFF2-40B4-BE49-F238E27FC236}">
                    <a16:creationId xmlns:a16="http://schemas.microsoft.com/office/drawing/2014/main" id="{D90DA79E-9A1E-4502-8C15-86612E625E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12766" name="WordArt 478">
                <a:extLst>
                  <a:ext uri="{FF2B5EF4-FFF2-40B4-BE49-F238E27FC236}">
                    <a16:creationId xmlns:a16="http://schemas.microsoft.com/office/drawing/2014/main" id="{E8D2D4C1-199A-4EC5-8A81-B6B85EEC73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12767" name="Group 479">
              <a:extLst>
                <a:ext uri="{FF2B5EF4-FFF2-40B4-BE49-F238E27FC236}">
                  <a16:creationId xmlns:a16="http://schemas.microsoft.com/office/drawing/2014/main" id="{7EA5E673-7373-4F4D-B54B-D60A5C7B46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12768" name="WordArt 480">
                <a:extLst>
                  <a:ext uri="{FF2B5EF4-FFF2-40B4-BE49-F238E27FC236}">
                    <a16:creationId xmlns:a16="http://schemas.microsoft.com/office/drawing/2014/main" id="{305747B0-6B2B-4F0C-893F-FADBE78482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12769" name="WordArt 481">
                <a:extLst>
                  <a:ext uri="{FF2B5EF4-FFF2-40B4-BE49-F238E27FC236}">
                    <a16:creationId xmlns:a16="http://schemas.microsoft.com/office/drawing/2014/main" id="{59F2700E-5DED-4BD5-B8C2-E633F418AC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12770" name="Group 482">
              <a:extLst>
                <a:ext uri="{FF2B5EF4-FFF2-40B4-BE49-F238E27FC236}">
                  <a16:creationId xmlns:a16="http://schemas.microsoft.com/office/drawing/2014/main" id="{6ED54ADA-0AD1-4A07-B7E9-4F89ACE935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12771" name="WordArt 483">
                <a:extLst>
                  <a:ext uri="{FF2B5EF4-FFF2-40B4-BE49-F238E27FC236}">
                    <a16:creationId xmlns:a16="http://schemas.microsoft.com/office/drawing/2014/main" id="{C8873AA9-C434-4022-8BBC-32EA794AA9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12772" name="WordArt 484">
                <a:extLst>
                  <a:ext uri="{FF2B5EF4-FFF2-40B4-BE49-F238E27FC236}">
                    <a16:creationId xmlns:a16="http://schemas.microsoft.com/office/drawing/2014/main" id="{23A2DC35-5CA6-489F-8E34-98B870CCEE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12773" name="Group 485">
              <a:extLst>
                <a:ext uri="{FF2B5EF4-FFF2-40B4-BE49-F238E27FC236}">
                  <a16:creationId xmlns:a16="http://schemas.microsoft.com/office/drawing/2014/main" id="{4BEC84BA-3807-4C57-A410-7AC5F9865F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12774" name="WordArt 486">
                <a:extLst>
                  <a:ext uri="{FF2B5EF4-FFF2-40B4-BE49-F238E27FC236}">
                    <a16:creationId xmlns:a16="http://schemas.microsoft.com/office/drawing/2014/main" id="{D98E69BE-CB24-43E2-8AD9-81CC0A02AE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12775" name="WordArt 487">
                <a:extLst>
                  <a:ext uri="{FF2B5EF4-FFF2-40B4-BE49-F238E27FC236}">
                    <a16:creationId xmlns:a16="http://schemas.microsoft.com/office/drawing/2014/main" id="{B2A58166-2257-4661-A102-B8DF050D21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12776" name="Group 488">
              <a:extLst>
                <a:ext uri="{FF2B5EF4-FFF2-40B4-BE49-F238E27FC236}">
                  <a16:creationId xmlns:a16="http://schemas.microsoft.com/office/drawing/2014/main" id="{DF3441B8-CFA0-476E-B44F-E28BA7F643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12777" name="WordArt 489">
                <a:extLst>
                  <a:ext uri="{FF2B5EF4-FFF2-40B4-BE49-F238E27FC236}">
                    <a16:creationId xmlns:a16="http://schemas.microsoft.com/office/drawing/2014/main" id="{DC4B534E-9D1F-48D3-9C6B-49792F81F7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12778" name="WordArt 490">
                <a:extLst>
                  <a:ext uri="{FF2B5EF4-FFF2-40B4-BE49-F238E27FC236}">
                    <a16:creationId xmlns:a16="http://schemas.microsoft.com/office/drawing/2014/main" id="{B53DC72A-D44F-4F35-B2C9-3C9CC97393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12779" name="Group 491">
              <a:extLst>
                <a:ext uri="{FF2B5EF4-FFF2-40B4-BE49-F238E27FC236}">
                  <a16:creationId xmlns:a16="http://schemas.microsoft.com/office/drawing/2014/main" id="{C9CA22DB-B3A9-4AAD-9AAD-06F773C03A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12780" name="WordArt 492">
                <a:extLst>
                  <a:ext uri="{FF2B5EF4-FFF2-40B4-BE49-F238E27FC236}">
                    <a16:creationId xmlns:a16="http://schemas.microsoft.com/office/drawing/2014/main" id="{8078FAA9-5F8A-413D-A9A2-5E7D2D8534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12781" name="WordArt 493">
                <a:extLst>
                  <a:ext uri="{FF2B5EF4-FFF2-40B4-BE49-F238E27FC236}">
                    <a16:creationId xmlns:a16="http://schemas.microsoft.com/office/drawing/2014/main" id="{FC7E660C-FF9E-42E3-A0AC-ADB49C3C9B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12782" name="Group 494">
              <a:extLst>
                <a:ext uri="{FF2B5EF4-FFF2-40B4-BE49-F238E27FC236}">
                  <a16:creationId xmlns:a16="http://schemas.microsoft.com/office/drawing/2014/main" id="{95033AC6-70EB-41E3-9122-D9052E0519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12783" name="WordArt 495">
                <a:extLst>
                  <a:ext uri="{FF2B5EF4-FFF2-40B4-BE49-F238E27FC236}">
                    <a16:creationId xmlns:a16="http://schemas.microsoft.com/office/drawing/2014/main" id="{092AA14E-1B82-474F-B820-2893063F84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12784" name="WordArt 496">
                <a:extLst>
                  <a:ext uri="{FF2B5EF4-FFF2-40B4-BE49-F238E27FC236}">
                    <a16:creationId xmlns:a16="http://schemas.microsoft.com/office/drawing/2014/main" id="{DBF7BF25-2F72-4EAC-B8A9-E1716A54A9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12785" name="Group 497">
              <a:extLst>
                <a:ext uri="{FF2B5EF4-FFF2-40B4-BE49-F238E27FC236}">
                  <a16:creationId xmlns:a16="http://schemas.microsoft.com/office/drawing/2014/main" id="{B0FE1FFC-DB14-4584-836A-C87FC3C5D9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12786" name="WordArt 498">
                <a:extLst>
                  <a:ext uri="{FF2B5EF4-FFF2-40B4-BE49-F238E27FC236}">
                    <a16:creationId xmlns:a16="http://schemas.microsoft.com/office/drawing/2014/main" id="{95558A22-C813-4E4D-B93A-2DB2A66D96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787" name="WordArt 499">
                <a:extLst>
                  <a:ext uri="{FF2B5EF4-FFF2-40B4-BE49-F238E27FC236}">
                    <a16:creationId xmlns:a16="http://schemas.microsoft.com/office/drawing/2014/main" id="{7443ED2B-5F0D-48D8-A6BF-6707C2C3FE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2788" name="Group 500">
              <a:extLst>
                <a:ext uri="{FF2B5EF4-FFF2-40B4-BE49-F238E27FC236}">
                  <a16:creationId xmlns:a16="http://schemas.microsoft.com/office/drawing/2014/main" id="{0126F1DF-2706-4DD4-AE72-5C86808D8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12789" name="WordArt 501">
                <a:extLst>
                  <a:ext uri="{FF2B5EF4-FFF2-40B4-BE49-F238E27FC236}">
                    <a16:creationId xmlns:a16="http://schemas.microsoft.com/office/drawing/2014/main" id="{274F550E-8063-499F-A98B-30D3942B80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2790" name="WordArt 502">
                <a:extLst>
                  <a:ext uri="{FF2B5EF4-FFF2-40B4-BE49-F238E27FC236}">
                    <a16:creationId xmlns:a16="http://schemas.microsoft.com/office/drawing/2014/main" id="{883F86A6-186F-46E6-9EDC-C6163F9F6F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2791" name="Group 503">
              <a:extLst>
                <a:ext uri="{FF2B5EF4-FFF2-40B4-BE49-F238E27FC236}">
                  <a16:creationId xmlns:a16="http://schemas.microsoft.com/office/drawing/2014/main" id="{FFF8CE1A-7A4C-49D9-AFB3-234337655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12792" name="WordArt 504">
                <a:extLst>
                  <a:ext uri="{FF2B5EF4-FFF2-40B4-BE49-F238E27FC236}">
                    <a16:creationId xmlns:a16="http://schemas.microsoft.com/office/drawing/2014/main" id="{A7BE8780-9105-4017-81AF-092324A97DF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2793" name="WordArt 505">
                <a:extLst>
                  <a:ext uri="{FF2B5EF4-FFF2-40B4-BE49-F238E27FC236}">
                    <a16:creationId xmlns:a16="http://schemas.microsoft.com/office/drawing/2014/main" id="{642FFF47-0D40-454D-8CD7-96478A78A0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2794" name="Group 506">
              <a:extLst>
                <a:ext uri="{FF2B5EF4-FFF2-40B4-BE49-F238E27FC236}">
                  <a16:creationId xmlns:a16="http://schemas.microsoft.com/office/drawing/2014/main" id="{A9F5B222-CCCC-4B58-B4DF-C14DA00475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12795" name="WordArt 507">
                <a:extLst>
                  <a:ext uri="{FF2B5EF4-FFF2-40B4-BE49-F238E27FC236}">
                    <a16:creationId xmlns:a16="http://schemas.microsoft.com/office/drawing/2014/main" id="{2B8FF9AB-3502-4330-B1C8-141E137FCB9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12796" name="WordArt 508">
                <a:extLst>
                  <a:ext uri="{FF2B5EF4-FFF2-40B4-BE49-F238E27FC236}">
                    <a16:creationId xmlns:a16="http://schemas.microsoft.com/office/drawing/2014/main" id="{4917FFC1-64D6-48FD-978E-0E86D58B2E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12797" name="Group 509">
              <a:extLst>
                <a:ext uri="{FF2B5EF4-FFF2-40B4-BE49-F238E27FC236}">
                  <a16:creationId xmlns:a16="http://schemas.microsoft.com/office/drawing/2014/main" id="{90E20AD2-E335-4896-A708-C5783D758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12798" name="WordArt 510">
                <a:extLst>
                  <a:ext uri="{FF2B5EF4-FFF2-40B4-BE49-F238E27FC236}">
                    <a16:creationId xmlns:a16="http://schemas.microsoft.com/office/drawing/2014/main" id="{CE4EADE0-2184-4D04-B135-19B233F1A4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12799" name="WordArt 511">
                <a:extLst>
                  <a:ext uri="{FF2B5EF4-FFF2-40B4-BE49-F238E27FC236}">
                    <a16:creationId xmlns:a16="http://schemas.microsoft.com/office/drawing/2014/main" id="{3A0ECFBB-2071-4972-B502-BC071F49C4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12800" name="Group 512">
              <a:extLst>
                <a:ext uri="{FF2B5EF4-FFF2-40B4-BE49-F238E27FC236}">
                  <a16:creationId xmlns:a16="http://schemas.microsoft.com/office/drawing/2014/main" id="{2FFB0478-FC21-4DB2-8BDC-DEBEF74E7D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12801" name="WordArt 513">
                <a:extLst>
                  <a:ext uri="{FF2B5EF4-FFF2-40B4-BE49-F238E27FC236}">
                    <a16:creationId xmlns:a16="http://schemas.microsoft.com/office/drawing/2014/main" id="{7637E1F5-CF48-4ED4-8877-CF6AB0898B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12802" name="WordArt 514">
                <a:extLst>
                  <a:ext uri="{FF2B5EF4-FFF2-40B4-BE49-F238E27FC236}">
                    <a16:creationId xmlns:a16="http://schemas.microsoft.com/office/drawing/2014/main" id="{172FC458-322A-497F-B43D-D688A8F40F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12803" name="Group 515">
              <a:extLst>
                <a:ext uri="{FF2B5EF4-FFF2-40B4-BE49-F238E27FC236}">
                  <a16:creationId xmlns:a16="http://schemas.microsoft.com/office/drawing/2014/main" id="{69D3A9E4-27F4-48F6-ACCF-636DB2E1EC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12804" name="WordArt 516">
                <a:extLst>
                  <a:ext uri="{FF2B5EF4-FFF2-40B4-BE49-F238E27FC236}">
                    <a16:creationId xmlns:a16="http://schemas.microsoft.com/office/drawing/2014/main" id="{D91B6F7F-1312-4385-8314-7813018DC3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12805" name="WordArt 517">
                <a:extLst>
                  <a:ext uri="{FF2B5EF4-FFF2-40B4-BE49-F238E27FC236}">
                    <a16:creationId xmlns:a16="http://schemas.microsoft.com/office/drawing/2014/main" id="{ADBB5EC2-D04E-4BEA-9C04-7F4BA4378B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12806" name="Group 518">
              <a:extLst>
                <a:ext uri="{FF2B5EF4-FFF2-40B4-BE49-F238E27FC236}">
                  <a16:creationId xmlns:a16="http://schemas.microsoft.com/office/drawing/2014/main" id="{10984197-1402-483F-BB19-37634BA245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12807" name="WordArt 519">
                <a:extLst>
                  <a:ext uri="{FF2B5EF4-FFF2-40B4-BE49-F238E27FC236}">
                    <a16:creationId xmlns:a16="http://schemas.microsoft.com/office/drawing/2014/main" id="{65DE9F97-1060-4053-B525-009905431D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12808" name="WordArt 520">
                <a:extLst>
                  <a:ext uri="{FF2B5EF4-FFF2-40B4-BE49-F238E27FC236}">
                    <a16:creationId xmlns:a16="http://schemas.microsoft.com/office/drawing/2014/main" id="{E53AC2EF-4A18-44D1-ABE7-542B09E11B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12809" name="Group 521">
              <a:extLst>
                <a:ext uri="{FF2B5EF4-FFF2-40B4-BE49-F238E27FC236}">
                  <a16:creationId xmlns:a16="http://schemas.microsoft.com/office/drawing/2014/main" id="{EE193938-B6CB-4E9D-9AE6-111C229F2E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12810" name="WordArt 522">
                <a:extLst>
                  <a:ext uri="{FF2B5EF4-FFF2-40B4-BE49-F238E27FC236}">
                    <a16:creationId xmlns:a16="http://schemas.microsoft.com/office/drawing/2014/main" id="{4C81D4AA-D8EE-4DE5-8410-F7B376CA79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12811" name="WordArt 523">
                <a:extLst>
                  <a:ext uri="{FF2B5EF4-FFF2-40B4-BE49-F238E27FC236}">
                    <a16:creationId xmlns:a16="http://schemas.microsoft.com/office/drawing/2014/main" id="{D24F15CC-D9F9-4069-8FEA-B81452C2E7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12812" name="Group 524">
              <a:extLst>
                <a:ext uri="{FF2B5EF4-FFF2-40B4-BE49-F238E27FC236}">
                  <a16:creationId xmlns:a16="http://schemas.microsoft.com/office/drawing/2014/main" id="{03843440-6FEF-4B68-8DBB-82571AB4FB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12813" name="WordArt 525">
                <a:extLst>
                  <a:ext uri="{FF2B5EF4-FFF2-40B4-BE49-F238E27FC236}">
                    <a16:creationId xmlns:a16="http://schemas.microsoft.com/office/drawing/2014/main" id="{E01B466A-E40E-497A-A9B3-E56B6EDD44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12814" name="WordArt 526">
                <a:extLst>
                  <a:ext uri="{FF2B5EF4-FFF2-40B4-BE49-F238E27FC236}">
                    <a16:creationId xmlns:a16="http://schemas.microsoft.com/office/drawing/2014/main" id="{F5448707-BD05-4CE4-93A4-28409ED53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12815" name="Group 527">
              <a:extLst>
                <a:ext uri="{FF2B5EF4-FFF2-40B4-BE49-F238E27FC236}">
                  <a16:creationId xmlns:a16="http://schemas.microsoft.com/office/drawing/2014/main" id="{A4A41F24-DE89-4B4B-9B75-97571E0352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12816" name="WordArt 528">
                <a:extLst>
                  <a:ext uri="{FF2B5EF4-FFF2-40B4-BE49-F238E27FC236}">
                    <a16:creationId xmlns:a16="http://schemas.microsoft.com/office/drawing/2014/main" id="{8435FC90-E693-4C80-A793-50A58FD766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12817" name="WordArt 529">
                <a:extLst>
                  <a:ext uri="{FF2B5EF4-FFF2-40B4-BE49-F238E27FC236}">
                    <a16:creationId xmlns:a16="http://schemas.microsoft.com/office/drawing/2014/main" id="{40648A0F-D87B-4FC6-ABBB-4AA9CACAED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12818" name="Group 530">
              <a:extLst>
                <a:ext uri="{FF2B5EF4-FFF2-40B4-BE49-F238E27FC236}">
                  <a16:creationId xmlns:a16="http://schemas.microsoft.com/office/drawing/2014/main" id="{A1DD6350-B0BB-4E18-B74A-F68C749D57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12819" name="WordArt 531">
                <a:extLst>
                  <a:ext uri="{FF2B5EF4-FFF2-40B4-BE49-F238E27FC236}">
                    <a16:creationId xmlns:a16="http://schemas.microsoft.com/office/drawing/2014/main" id="{2AE10E63-EA98-4CFB-A27A-E21C6C22FA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12820" name="WordArt 532">
                <a:extLst>
                  <a:ext uri="{FF2B5EF4-FFF2-40B4-BE49-F238E27FC236}">
                    <a16:creationId xmlns:a16="http://schemas.microsoft.com/office/drawing/2014/main" id="{9BB81F66-C04D-412E-86E8-3A8EAE682B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12821" name="Group 533">
              <a:extLst>
                <a:ext uri="{FF2B5EF4-FFF2-40B4-BE49-F238E27FC236}">
                  <a16:creationId xmlns:a16="http://schemas.microsoft.com/office/drawing/2014/main" id="{6D518F8D-8768-4A46-B760-50B91486B4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12822" name="WordArt 534">
                <a:extLst>
                  <a:ext uri="{FF2B5EF4-FFF2-40B4-BE49-F238E27FC236}">
                    <a16:creationId xmlns:a16="http://schemas.microsoft.com/office/drawing/2014/main" id="{A1EB7397-51D5-4B13-992D-826902FCAD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12823" name="WordArt 535">
                <a:extLst>
                  <a:ext uri="{FF2B5EF4-FFF2-40B4-BE49-F238E27FC236}">
                    <a16:creationId xmlns:a16="http://schemas.microsoft.com/office/drawing/2014/main" id="{C3CCCB6F-7C17-4ECB-9551-B768D64726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12824" name="Group 536">
              <a:extLst>
                <a:ext uri="{FF2B5EF4-FFF2-40B4-BE49-F238E27FC236}">
                  <a16:creationId xmlns:a16="http://schemas.microsoft.com/office/drawing/2014/main" id="{B645096E-5B64-451F-A598-4691936180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12825" name="WordArt 537">
                <a:extLst>
                  <a:ext uri="{FF2B5EF4-FFF2-40B4-BE49-F238E27FC236}">
                    <a16:creationId xmlns:a16="http://schemas.microsoft.com/office/drawing/2014/main" id="{8CD040FB-1333-43F5-902D-A1B5ED6787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12826" name="WordArt 538">
                <a:extLst>
                  <a:ext uri="{FF2B5EF4-FFF2-40B4-BE49-F238E27FC236}">
                    <a16:creationId xmlns:a16="http://schemas.microsoft.com/office/drawing/2014/main" id="{F7E9DB98-BA5B-4BF6-9A8B-F60026BDCF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12827" name="Group 539">
              <a:extLst>
                <a:ext uri="{FF2B5EF4-FFF2-40B4-BE49-F238E27FC236}">
                  <a16:creationId xmlns:a16="http://schemas.microsoft.com/office/drawing/2014/main" id="{A9C49487-0831-40F7-A60D-95A8BCDB9CB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12828" name="WordArt 540">
                <a:extLst>
                  <a:ext uri="{FF2B5EF4-FFF2-40B4-BE49-F238E27FC236}">
                    <a16:creationId xmlns:a16="http://schemas.microsoft.com/office/drawing/2014/main" id="{5CAC20F3-A765-46E7-9C27-E546A8932B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12829" name="WordArt 541">
                <a:extLst>
                  <a:ext uri="{FF2B5EF4-FFF2-40B4-BE49-F238E27FC236}">
                    <a16:creationId xmlns:a16="http://schemas.microsoft.com/office/drawing/2014/main" id="{EE9C5D10-76E1-4CB0-B87C-6C2524B375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12830" name="Group 542">
              <a:extLst>
                <a:ext uri="{FF2B5EF4-FFF2-40B4-BE49-F238E27FC236}">
                  <a16:creationId xmlns:a16="http://schemas.microsoft.com/office/drawing/2014/main" id="{1A62A670-4C99-4924-BA70-1EF27C2D39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12831" name="WordArt 543">
                <a:extLst>
                  <a:ext uri="{FF2B5EF4-FFF2-40B4-BE49-F238E27FC236}">
                    <a16:creationId xmlns:a16="http://schemas.microsoft.com/office/drawing/2014/main" id="{A68B50B0-AD8E-49F3-8CBE-625B8DFEF28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12832" name="WordArt 544">
                <a:extLst>
                  <a:ext uri="{FF2B5EF4-FFF2-40B4-BE49-F238E27FC236}">
                    <a16:creationId xmlns:a16="http://schemas.microsoft.com/office/drawing/2014/main" id="{71FBE5A6-F715-4AD6-A3A8-DD1EB590BE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12833" name="Group 545">
              <a:extLst>
                <a:ext uri="{FF2B5EF4-FFF2-40B4-BE49-F238E27FC236}">
                  <a16:creationId xmlns:a16="http://schemas.microsoft.com/office/drawing/2014/main" id="{8FEB1CEA-C6B2-4565-BB7C-7C3CE4925C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12834" name="WordArt 546">
                <a:extLst>
                  <a:ext uri="{FF2B5EF4-FFF2-40B4-BE49-F238E27FC236}">
                    <a16:creationId xmlns:a16="http://schemas.microsoft.com/office/drawing/2014/main" id="{D2BBE2BE-4D25-4813-AD06-1F21FF7BCB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12835" name="WordArt 547">
                <a:extLst>
                  <a:ext uri="{FF2B5EF4-FFF2-40B4-BE49-F238E27FC236}">
                    <a16:creationId xmlns:a16="http://schemas.microsoft.com/office/drawing/2014/main" id="{D067482F-34FD-46C1-B382-F12E185852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12836" name="Group 548">
              <a:extLst>
                <a:ext uri="{FF2B5EF4-FFF2-40B4-BE49-F238E27FC236}">
                  <a16:creationId xmlns:a16="http://schemas.microsoft.com/office/drawing/2014/main" id="{5B7929EC-8C4D-4D31-B70D-D20872324E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12837" name="WordArt 549">
                <a:extLst>
                  <a:ext uri="{FF2B5EF4-FFF2-40B4-BE49-F238E27FC236}">
                    <a16:creationId xmlns:a16="http://schemas.microsoft.com/office/drawing/2014/main" id="{0C53638A-6FA8-4AE4-A0E0-F14CBA800E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12838" name="WordArt 550">
                <a:extLst>
                  <a:ext uri="{FF2B5EF4-FFF2-40B4-BE49-F238E27FC236}">
                    <a16:creationId xmlns:a16="http://schemas.microsoft.com/office/drawing/2014/main" id="{6F71B825-7288-4724-97A3-0D9854DC1A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12839" name="Group 551">
              <a:extLst>
                <a:ext uri="{FF2B5EF4-FFF2-40B4-BE49-F238E27FC236}">
                  <a16:creationId xmlns:a16="http://schemas.microsoft.com/office/drawing/2014/main" id="{3DE2DC22-1931-45A5-A325-BE6F9D4757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12840" name="WordArt 552">
                <a:extLst>
                  <a:ext uri="{FF2B5EF4-FFF2-40B4-BE49-F238E27FC236}">
                    <a16:creationId xmlns:a16="http://schemas.microsoft.com/office/drawing/2014/main" id="{0A340410-84AE-481F-AB8F-1ABC167E65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12841" name="WordArt 553">
                <a:extLst>
                  <a:ext uri="{FF2B5EF4-FFF2-40B4-BE49-F238E27FC236}">
                    <a16:creationId xmlns:a16="http://schemas.microsoft.com/office/drawing/2014/main" id="{D482351F-22B3-4853-BACB-2C6A8A20A1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12842" name="Group 554">
              <a:extLst>
                <a:ext uri="{FF2B5EF4-FFF2-40B4-BE49-F238E27FC236}">
                  <a16:creationId xmlns:a16="http://schemas.microsoft.com/office/drawing/2014/main" id="{CE4E8FBE-DB06-4B0A-8BA6-D216C85972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12843" name="WordArt 555">
                <a:extLst>
                  <a:ext uri="{FF2B5EF4-FFF2-40B4-BE49-F238E27FC236}">
                    <a16:creationId xmlns:a16="http://schemas.microsoft.com/office/drawing/2014/main" id="{EAF77855-20BB-4410-9D99-B44262D6AB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12844" name="WordArt 556">
                <a:extLst>
                  <a:ext uri="{FF2B5EF4-FFF2-40B4-BE49-F238E27FC236}">
                    <a16:creationId xmlns:a16="http://schemas.microsoft.com/office/drawing/2014/main" id="{F4790784-E203-42D1-BCCD-4DB6AC64F4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12845" name="Group 557">
              <a:extLst>
                <a:ext uri="{FF2B5EF4-FFF2-40B4-BE49-F238E27FC236}">
                  <a16:creationId xmlns:a16="http://schemas.microsoft.com/office/drawing/2014/main" id="{0298AB77-021B-4382-9F7E-CECA665EB4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12846" name="WordArt 558">
                <a:extLst>
                  <a:ext uri="{FF2B5EF4-FFF2-40B4-BE49-F238E27FC236}">
                    <a16:creationId xmlns:a16="http://schemas.microsoft.com/office/drawing/2014/main" id="{10C36B0D-61FC-45BF-B5AA-D8F2D86233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12847" name="WordArt 559">
                <a:extLst>
                  <a:ext uri="{FF2B5EF4-FFF2-40B4-BE49-F238E27FC236}">
                    <a16:creationId xmlns:a16="http://schemas.microsoft.com/office/drawing/2014/main" id="{A8ECE77A-3237-461A-A487-5DE96551CD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12848" name="Group 560">
              <a:extLst>
                <a:ext uri="{FF2B5EF4-FFF2-40B4-BE49-F238E27FC236}">
                  <a16:creationId xmlns:a16="http://schemas.microsoft.com/office/drawing/2014/main" id="{3FA3B31F-C184-49ED-A562-7E21A288C0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12849" name="WordArt 561">
                <a:extLst>
                  <a:ext uri="{FF2B5EF4-FFF2-40B4-BE49-F238E27FC236}">
                    <a16:creationId xmlns:a16="http://schemas.microsoft.com/office/drawing/2014/main" id="{CC19AF65-83AF-44CB-A2C3-DA508BA7BA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12850" name="WordArt 562">
                <a:extLst>
                  <a:ext uri="{FF2B5EF4-FFF2-40B4-BE49-F238E27FC236}">
                    <a16:creationId xmlns:a16="http://schemas.microsoft.com/office/drawing/2014/main" id="{6BF4A036-4A86-4806-9DD5-A3A96E40EB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12851" name="Group 563">
              <a:extLst>
                <a:ext uri="{FF2B5EF4-FFF2-40B4-BE49-F238E27FC236}">
                  <a16:creationId xmlns:a16="http://schemas.microsoft.com/office/drawing/2014/main" id="{1C36CDBA-2B1C-4C72-8608-A0A9EAF5C2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12852" name="WordArt 564">
                <a:extLst>
                  <a:ext uri="{FF2B5EF4-FFF2-40B4-BE49-F238E27FC236}">
                    <a16:creationId xmlns:a16="http://schemas.microsoft.com/office/drawing/2014/main" id="{6AD10F93-C904-4394-9B98-B255F28A7D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12853" name="WordArt 565">
                <a:extLst>
                  <a:ext uri="{FF2B5EF4-FFF2-40B4-BE49-F238E27FC236}">
                    <a16:creationId xmlns:a16="http://schemas.microsoft.com/office/drawing/2014/main" id="{F0C7F89F-1A23-4335-8821-3AD538324B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12854" name="Group 566">
              <a:extLst>
                <a:ext uri="{FF2B5EF4-FFF2-40B4-BE49-F238E27FC236}">
                  <a16:creationId xmlns:a16="http://schemas.microsoft.com/office/drawing/2014/main" id="{E219D9BE-D402-428A-BC53-0F7F5D3299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12855" name="WordArt 567">
                <a:extLst>
                  <a:ext uri="{FF2B5EF4-FFF2-40B4-BE49-F238E27FC236}">
                    <a16:creationId xmlns:a16="http://schemas.microsoft.com/office/drawing/2014/main" id="{8E65B3EF-A08F-4408-A5D8-FAE424B84A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12856" name="WordArt 568">
                <a:extLst>
                  <a:ext uri="{FF2B5EF4-FFF2-40B4-BE49-F238E27FC236}">
                    <a16:creationId xmlns:a16="http://schemas.microsoft.com/office/drawing/2014/main" id="{BBF292C3-B76C-4F9B-A255-28E4BBC235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12857" name="Group 569">
              <a:extLst>
                <a:ext uri="{FF2B5EF4-FFF2-40B4-BE49-F238E27FC236}">
                  <a16:creationId xmlns:a16="http://schemas.microsoft.com/office/drawing/2014/main" id="{FCE1767B-85D6-4413-8D49-E9A79FCAC7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12858" name="WordArt 570">
                <a:extLst>
                  <a:ext uri="{FF2B5EF4-FFF2-40B4-BE49-F238E27FC236}">
                    <a16:creationId xmlns:a16="http://schemas.microsoft.com/office/drawing/2014/main" id="{14202DB9-E6AE-458B-80CF-52F99A8B3C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12859" name="WordArt 571">
                <a:extLst>
                  <a:ext uri="{FF2B5EF4-FFF2-40B4-BE49-F238E27FC236}">
                    <a16:creationId xmlns:a16="http://schemas.microsoft.com/office/drawing/2014/main" id="{01FDFCAC-95C7-4484-B0BC-EAEA0EF3C5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12860" name="Group 572">
              <a:extLst>
                <a:ext uri="{FF2B5EF4-FFF2-40B4-BE49-F238E27FC236}">
                  <a16:creationId xmlns:a16="http://schemas.microsoft.com/office/drawing/2014/main" id="{994DB16A-B380-44B1-932E-6BE8627727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12861" name="WordArt 573">
                <a:extLst>
                  <a:ext uri="{FF2B5EF4-FFF2-40B4-BE49-F238E27FC236}">
                    <a16:creationId xmlns:a16="http://schemas.microsoft.com/office/drawing/2014/main" id="{AE3837B0-41CC-461F-AEE4-55D653C93B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12862" name="WordArt 574">
                <a:extLst>
                  <a:ext uri="{FF2B5EF4-FFF2-40B4-BE49-F238E27FC236}">
                    <a16:creationId xmlns:a16="http://schemas.microsoft.com/office/drawing/2014/main" id="{ABC8795E-CE68-4DDE-9CB1-31574A4F39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12863" name="Group 575">
              <a:extLst>
                <a:ext uri="{FF2B5EF4-FFF2-40B4-BE49-F238E27FC236}">
                  <a16:creationId xmlns:a16="http://schemas.microsoft.com/office/drawing/2014/main" id="{F576FBF2-76DD-4A3B-BFC7-65E91ACDEF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12864" name="WordArt 576">
                <a:extLst>
                  <a:ext uri="{FF2B5EF4-FFF2-40B4-BE49-F238E27FC236}">
                    <a16:creationId xmlns:a16="http://schemas.microsoft.com/office/drawing/2014/main" id="{40462175-5458-4F60-B49F-A5DCBCC0BA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12865" name="WordArt 577">
                <a:extLst>
                  <a:ext uri="{FF2B5EF4-FFF2-40B4-BE49-F238E27FC236}">
                    <a16:creationId xmlns:a16="http://schemas.microsoft.com/office/drawing/2014/main" id="{76921535-F27F-4777-BB83-4D7A344551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12866" name="Group 578">
              <a:extLst>
                <a:ext uri="{FF2B5EF4-FFF2-40B4-BE49-F238E27FC236}">
                  <a16:creationId xmlns:a16="http://schemas.microsoft.com/office/drawing/2014/main" id="{FC65FEB1-D6C4-4AB7-98A1-43CCE8B6B4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12867" name="WordArt 579">
                <a:extLst>
                  <a:ext uri="{FF2B5EF4-FFF2-40B4-BE49-F238E27FC236}">
                    <a16:creationId xmlns:a16="http://schemas.microsoft.com/office/drawing/2014/main" id="{031F4962-ABB8-4F16-A23B-59822D3313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12868" name="WordArt 580">
                <a:extLst>
                  <a:ext uri="{FF2B5EF4-FFF2-40B4-BE49-F238E27FC236}">
                    <a16:creationId xmlns:a16="http://schemas.microsoft.com/office/drawing/2014/main" id="{67F7D33E-4190-4118-880B-C61D76AEE7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12869" name="Group 581">
              <a:extLst>
                <a:ext uri="{FF2B5EF4-FFF2-40B4-BE49-F238E27FC236}">
                  <a16:creationId xmlns:a16="http://schemas.microsoft.com/office/drawing/2014/main" id="{02FEF987-3958-4C22-A83C-BF7734A539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12870" name="WordArt 582">
                <a:extLst>
                  <a:ext uri="{FF2B5EF4-FFF2-40B4-BE49-F238E27FC236}">
                    <a16:creationId xmlns:a16="http://schemas.microsoft.com/office/drawing/2014/main" id="{1A4065ED-64E4-449B-BE6C-474E59451B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12871" name="WordArt 583">
                <a:extLst>
                  <a:ext uri="{FF2B5EF4-FFF2-40B4-BE49-F238E27FC236}">
                    <a16:creationId xmlns:a16="http://schemas.microsoft.com/office/drawing/2014/main" id="{28DC4E60-4886-4EBD-87EA-7B7619979C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12872" name="Group 584">
              <a:extLst>
                <a:ext uri="{FF2B5EF4-FFF2-40B4-BE49-F238E27FC236}">
                  <a16:creationId xmlns:a16="http://schemas.microsoft.com/office/drawing/2014/main" id="{DE9D335F-4F9B-4EE4-B8A4-85043E4E1F3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12873" name="WordArt 585">
                <a:extLst>
                  <a:ext uri="{FF2B5EF4-FFF2-40B4-BE49-F238E27FC236}">
                    <a16:creationId xmlns:a16="http://schemas.microsoft.com/office/drawing/2014/main" id="{A96AEE0B-8505-40E8-A750-25F610185F6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12874" name="WordArt 586">
                <a:extLst>
                  <a:ext uri="{FF2B5EF4-FFF2-40B4-BE49-F238E27FC236}">
                    <a16:creationId xmlns:a16="http://schemas.microsoft.com/office/drawing/2014/main" id="{582C456F-B1DD-4969-90E1-4D11051D8C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12875" name="Group 587">
              <a:extLst>
                <a:ext uri="{FF2B5EF4-FFF2-40B4-BE49-F238E27FC236}">
                  <a16:creationId xmlns:a16="http://schemas.microsoft.com/office/drawing/2014/main" id="{1C038FFD-368D-463C-8ADA-D5C3AC991C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12876" name="WordArt 588">
                <a:extLst>
                  <a:ext uri="{FF2B5EF4-FFF2-40B4-BE49-F238E27FC236}">
                    <a16:creationId xmlns:a16="http://schemas.microsoft.com/office/drawing/2014/main" id="{13075A3D-5E6A-471A-9577-F9BDBD4964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12877" name="WordArt 589">
                <a:extLst>
                  <a:ext uri="{FF2B5EF4-FFF2-40B4-BE49-F238E27FC236}">
                    <a16:creationId xmlns:a16="http://schemas.microsoft.com/office/drawing/2014/main" id="{ABA794C2-D543-40ED-9342-98F7E769C5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12878" name="Group 590">
              <a:extLst>
                <a:ext uri="{FF2B5EF4-FFF2-40B4-BE49-F238E27FC236}">
                  <a16:creationId xmlns:a16="http://schemas.microsoft.com/office/drawing/2014/main" id="{4F98A3CF-AC6C-49D3-B460-DAF10040C8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12879" name="WordArt 591">
                <a:extLst>
                  <a:ext uri="{FF2B5EF4-FFF2-40B4-BE49-F238E27FC236}">
                    <a16:creationId xmlns:a16="http://schemas.microsoft.com/office/drawing/2014/main" id="{B52AD032-C5B4-4E6B-B314-25925BF3BA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12880" name="WordArt 592">
                <a:extLst>
                  <a:ext uri="{FF2B5EF4-FFF2-40B4-BE49-F238E27FC236}">
                    <a16:creationId xmlns:a16="http://schemas.microsoft.com/office/drawing/2014/main" id="{EA65F294-336F-401C-9495-642BC5EA95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12881" name="Group 593">
              <a:extLst>
                <a:ext uri="{FF2B5EF4-FFF2-40B4-BE49-F238E27FC236}">
                  <a16:creationId xmlns:a16="http://schemas.microsoft.com/office/drawing/2014/main" id="{77F72080-83F5-4290-85E9-E6F2CA1EA8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12882" name="WordArt 594">
                <a:extLst>
                  <a:ext uri="{FF2B5EF4-FFF2-40B4-BE49-F238E27FC236}">
                    <a16:creationId xmlns:a16="http://schemas.microsoft.com/office/drawing/2014/main" id="{614C0D58-1961-40A1-A465-9A16990857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12883" name="WordArt 595">
                <a:extLst>
                  <a:ext uri="{FF2B5EF4-FFF2-40B4-BE49-F238E27FC236}">
                    <a16:creationId xmlns:a16="http://schemas.microsoft.com/office/drawing/2014/main" id="{D832B41E-815C-4357-8332-1BC6570C99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12884" name="Group 596">
              <a:extLst>
                <a:ext uri="{FF2B5EF4-FFF2-40B4-BE49-F238E27FC236}">
                  <a16:creationId xmlns:a16="http://schemas.microsoft.com/office/drawing/2014/main" id="{D5DF021E-89BC-44A0-AFAC-52BD96E44B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12885" name="WordArt 597">
                <a:extLst>
                  <a:ext uri="{FF2B5EF4-FFF2-40B4-BE49-F238E27FC236}">
                    <a16:creationId xmlns:a16="http://schemas.microsoft.com/office/drawing/2014/main" id="{14C7C330-96B6-471F-97E8-0FE376857C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12886" name="WordArt 598">
                <a:extLst>
                  <a:ext uri="{FF2B5EF4-FFF2-40B4-BE49-F238E27FC236}">
                    <a16:creationId xmlns:a16="http://schemas.microsoft.com/office/drawing/2014/main" id="{54365B55-5AB7-4691-8E95-485305DD72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12887" name="Group 599">
              <a:extLst>
                <a:ext uri="{FF2B5EF4-FFF2-40B4-BE49-F238E27FC236}">
                  <a16:creationId xmlns:a16="http://schemas.microsoft.com/office/drawing/2014/main" id="{9CFA4869-8810-4E60-88C9-E85D1523E8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12888" name="WordArt 600">
                <a:extLst>
                  <a:ext uri="{FF2B5EF4-FFF2-40B4-BE49-F238E27FC236}">
                    <a16:creationId xmlns:a16="http://schemas.microsoft.com/office/drawing/2014/main" id="{46A4A296-886D-44A7-B89D-A6910F79D3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12889" name="WordArt 601">
                <a:extLst>
                  <a:ext uri="{FF2B5EF4-FFF2-40B4-BE49-F238E27FC236}">
                    <a16:creationId xmlns:a16="http://schemas.microsoft.com/office/drawing/2014/main" id="{47731064-5278-4EA2-BD5F-94DAAA60BD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12890" name="Group 602">
              <a:extLst>
                <a:ext uri="{FF2B5EF4-FFF2-40B4-BE49-F238E27FC236}">
                  <a16:creationId xmlns:a16="http://schemas.microsoft.com/office/drawing/2014/main" id="{5BA44524-C683-4769-8841-48A42E476F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12891" name="WordArt 603">
                <a:extLst>
                  <a:ext uri="{FF2B5EF4-FFF2-40B4-BE49-F238E27FC236}">
                    <a16:creationId xmlns:a16="http://schemas.microsoft.com/office/drawing/2014/main" id="{739A032B-181B-4C42-A5F9-8DA2A8AE1B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12892" name="WordArt 604">
                <a:extLst>
                  <a:ext uri="{FF2B5EF4-FFF2-40B4-BE49-F238E27FC236}">
                    <a16:creationId xmlns:a16="http://schemas.microsoft.com/office/drawing/2014/main" id="{EB1604C6-DC0E-4473-85E9-773E459D13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12893" name="Group 605">
              <a:extLst>
                <a:ext uri="{FF2B5EF4-FFF2-40B4-BE49-F238E27FC236}">
                  <a16:creationId xmlns:a16="http://schemas.microsoft.com/office/drawing/2014/main" id="{4FEA4CFB-99A4-4F09-9FBA-1EB458EACF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12894" name="WordArt 606">
                <a:extLst>
                  <a:ext uri="{FF2B5EF4-FFF2-40B4-BE49-F238E27FC236}">
                    <a16:creationId xmlns:a16="http://schemas.microsoft.com/office/drawing/2014/main" id="{FC4E7B33-0903-4B80-A505-A67743B47B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12895" name="WordArt 607">
                <a:extLst>
                  <a:ext uri="{FF2B5EF4-FFF2-40B4-BE49-F238E27FC236}">
                    <a16:creationId xmlns:a16="http://schemas.microsoft.com/office/drawing/2014/main" id="{236240C2-F127-4240-A2B8-893C747736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12896" name="Group 608">
              <a:extLst>
                <a:ext uri="{FF2B5EF4-FFF2-40B4-BE49-F238E27FC236}">
                  <a16:creationId xmlns:a16="http://schemas.microsoft.com/office/drawing/2014/main" id="{6821CB0A-6A9D-4FB0-A1BE-617468DCC3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12897" name="WordArt 609">
                <a:extLst>
                  <a:ext uri="{FF2B5EF4-FFF2-40B4-BE49-F238E27FC236}">
                    <a16:creationId xmlns:a16="http://schemas.microsoft.com/office/drawing/2014/main" id="{71BAAEA2-6F64-4789-B480-2AD4837CB3D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12898" name="WordArt 610">
                <a:extLst>
                  <a:ext uri="{FF2B5EF4-FFF2-40B4-BE49-F238E27FC236}">
                    <a16:creationId xmlns:a16="http://schemas.microsoft.com/office/drawing/2014/main" id="{3F95A8CA-C643-4076-90B1-792302330C5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12899" name="Group 611">
              <a:extLst>
                <a:ext uri="{FF2B5EF4-FFF2-40B4-BE49-F238E27FC236}">
                  <a16:creationId xmlns:a16="http://schemas.microsoft.com/office/drawing/2014/main" id="{5CD0DFFA-5ED6-4C26-9D3D-A02E76DFC8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12900" name="WordArt 612">
                <a:extLst>
                  <a:ext uri="{FF2B5EF4-FFF2-40B4-BE49-F238E27FC236}">
                    <a16:creationId xmlns:a16="http://schemas.microsoft.com/office/drawing/2014/main" id="{97CFCBE4-4F09-4B1B-9542-D68F01D6FB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12901" name="WordArt 613">
                <a:extLst>
                  <a:ext uri="{FF2B5EF4-FFF2-40B4-BE49-F238E27FC236}">
                    <a16:creationId xmlns:a16="http://schemas.microsoft.com/office/drawing/2014/main" id="{F84DCDB5-DE2F-44F6-A822-03843A40F8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12902" name="Group 614">
              <a:extLst>
                <a:ext uri="{FF2B5EF4-FFF2-40B4-BE49-F238E27FC236}">
                  <a16:creationId xmlns:a16="http://schemas.microsoft.com/office/drawing/2014/main" id="{118C1881-0C96-4762-AFAF-4480E3A058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12903" name="WordArt 615">
                <a:extLst>
                  <a:ext uri="{FF2B5EF4-FFF2-40B4-BE49-F238E27FC236}">
                    <a16:creationId xmlns:a16="http://schemas.microsoft.com/office/drawing/2014/main" id="{DC96933C-D541-4669-8174-F8B5E21814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12904" name="WordArt 616">
                <a:extLst>
                  <a:ext uri="{FF2B5EF4-FFF2-40B4-BE49-F238E27FC236}">
                    <a16:creationId xmlns:a16="http://schemas.microsoft.com/office/drawing/2014/main" id="{84E77BD9-0233-4A65-A0A5-DF33ACA116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12905" name="Group 617">
              <a:extLst>
                <a:ext uri="{FF2B5EF4-FFF2-40B4-BE49-F238E27FC236}">
                  <a16:creationId xmlns:a16="http://schemas.microsoft.com/office/drawing/2014/main" id="{7E059EA9-0368-49C8-924A-031D142B61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12906" name="WordArt 618">
                <a:extLst>
                  <a:ext uri="{FF2B5EF4-FFF2-40B4-BE49-F238E27FC236}">
                    <a16:creationId xmlns:a16="http://schemas.microsoft.com/office/drawing/2014/main" id="{8BADC5EC-D055-4AA2-8974-A05287FD146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12907" name="WordArt 619">
                <a:extLst>
                  <a:ext uri="{FF2B5EF4-FFF2-40B4-BE49-F238E27FC236}">
                    <a16:creationId xmlns:a16="http://schemas.microsoft.com/office/drawing/2014/main" id="{578DFA8E-E8D2-4FD6-B1F2-D6172097D7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12908" name="Group 620">
              <a:extLst>
                <a:ext uri="{FF2B5EF4-FFF2-40B4-BE49-F238E27FC236}">
                  <a16:creationId xmlns:a16="http://schemas.microsoft.com/office/drawing/2014/main" id="{4630BABE-025E-446D-90EA-C214192C43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12909" name="WordArt 621">
                <a:extLst>
                  <a:ext uri="{FF2B5EF4-FFF2-40B4-BE49-F238E27FC236}">
                    <a16:creationId xmlns:a16="http://schemas.microsoft.com/office/drawing/2014/main" id="{E7A321C0-5CDB-4AF0-A6AC-5F49835224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2910" name="WordArt 622">
                <a:extLst>
                  <a:ext uri="{FF2B5EF4-FFF2-40B4-BE49-F238E27FC236}">
                    <a16:creationId xmlns:a16="http://schemas.microsoft.com/office/drawing/2014/main" id="{1533BDBD-BAD7-49A9-A90D-DA8EC5A8AD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2911" name="Group 623">
              <a:extLst>
                <a:ext uri="{FF2B5EF4-FFF2-40B4-BE49-F238E27FC236}">
                  <a16:creationId xmlns:a16="http://schemas.microsoft.com/office/drawing/2014/main" id="{88362FA0-C2FE-4E7A-8525-EE39B0C6C0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12912" name="WordArt 624">
                <a:extLst>
                  <a:ext uri="{FF2B5EF4-FFF2-40B4-BE49-F238E27FC236}">
                    <a16:creationId xmlns:a16="http://schemas.microsoft.com/office/drawing/2014/main" id="{95CA1DD9-9A6E-40C8-A0F0-892E18AB75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12913" name="WordArt 625">
                <a:extLst>
                  <a:ext uri="{FF2B5EF4-FFF2-40B4-BE49-F238E27FC236}">
                    <a16:creationId xmlns:a16="http://schemas.microsoft.com/office/drawing/2014/main" id="{BC303AAF-2D7D-4A91-BE60-929EB74559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12914" name="Group 626">
              <a:extLst>
                <a:ext uri="{FF2B5EF4-FFF2-40B4-BE49-F238E27FC236}">
                  <a16:creationId xmlns:a16="http://schemas.microsoft.com/office/drawing/2014/main" id="{79202911-F393-445F-B3DB-879E020B53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12915" name="WordArt 627">
                <a:extLst>
                  <a:ext uri="{FF2B5EF4-FFF2-40B4-BE49-F238E27FC236}">
                    <a16:creationId xmlns:a16="http://schemas.microsoft.com/office/drawing/2014/main" id="{D1E667DE-33C4-448E-9499-6FF2AA98DA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12916" name="WordArt 628">
                <a:extLst>
                  <a:ext uri="{FF2B5EF4-FFF2-40B4-BE49-F238E27FC236}">
                    <a16:creationId xmlns:a16="http://schemas.microsoft.com/office/drawing/2014/main" id="{2D259382-7B74-425B-878D-599A78C827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12917" name="Group 629">
              <a:extLst>
                <a:ext uri="{FF2B5EF4-FFF2-40B4-BE49-F238E27FC236}">
                  <a16:creationId xmlns:a16="http://schemas.microsoft.com/office/drawing/2014/main" id="{EAB115B7-6CD1-460D-A4EE-241EDCF0F8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12918" name="WordArt 630">
                <a:extLst>
                  <a:ext uri="{FF2B5EF4-FFF2-40B4-BE49-F238E27FC236}">
                    <a16:creationId xmlns:a16="http://schemas.microsoft.com/office/drawing/2014/main" id="{86DE755A-E5D6-4330-95CA-82F0684401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12919" name="WordArt 631">
                <a:extLst>
                  <a:ext uri="{FF2B5EF4-FFF2-40B4-BE49-F238E27FC236}">
                    <a16:creationId xmlns:a16="http://schemas.microsoft.com/office/drawing/2014/main" id="{33CF53F6-878D-421F-AEF1-22C84F35DD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12920" name="Group 632">
              <a:extLst>
                <a:ext uri="{FF2B5EF4-FFF2-40B4-BE49-F238E27FC236}">
                  <a16:creationId xmlns:a16="http://schemas.microsoft.com/office/drawing/2014/main" id="{0CCC0B5A-99A1-4A33-8896-D7FD0B9C9B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12921" name="WordArt 633">
                <a:extLst>
                  <a:ext uri="{FF2B5EF4-FFF2-40B4-BE49-F238E27FC236}">
                    <a16:creationId xmlns:a16="http://schemas.microsoft.com/office/drawing/2014/main" id="{E6934E08-C344-4150-B2DA-E5AE41BB55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12922" name="WordArt 634">
                <a:extLst>
                  <a:ext uri="{FF2B5EF4-FFF2-40B4-BE49-F238E27FC236}">
                    <a16:creationId xmlns:a16="http://schemas.microsoft.com/office/drawing/2014/main" id="{98CA6185-8FBF-4BB5-A189-C358E9CB4F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12923" name="Group 635">
              <a:extLst>
                <a:ext uri="{FF2B5EF4-FFF2-40B4-BE49-F238E27FC236}">
                  <a16:creationId xmlns:a16="http://schemas.microsoft.com/office/drawing/2014/main" id="{9AF6806A-D36F-4127-A013-F10B5D40FD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12924" name="WordArt 636">
                <a:extLst>
                  <a:ext uri="{FF2B5EF4-FFF2-40B4-BE49-F238E27FC236}">
                    <a16:creationId xmlns:a16="http://schemas.microsoft.com/office/drawing/2014/main" id="{2DE2E2C0-BBEA-451B-A403-F7B52C6C87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12925" name="WordArt 637">
                <a:extLst>
                  <a:ext uri="{FF2B5EF4-FFF2-40B4-BE49-F238E27FC236}">
                    <a16:creationId xmlns:a16="http://schemas.microsoft.com/office/drawing/2014/main" id="{D3786341-2C89-41B8-BBCB-4BCF0417FA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12926" name="Group 638">
              <a:extLst>
                <a:ext uri="{FF2B5EF4-FFF2-40B4-BE49-F238E27FC236}">
                  <a16:creationId xmlns:a16="http://schemas.microsoft.com/office/drawing/2014/main" id="{C9F2CBFB-B06F-4532-89CB-A538898A58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12927" name="WordArt 639">
                <a:extLst>
                  <a:ext uri="{FF2B5EF4-FFF2-40B4-BE49-F238E27FC236}">
                    <a16:creationId xmlns:a16="http://schemas.microsoft.com/office/drawing/2014/main" id="{92DAA6D5-9465-4195-A73D-69697BDE0D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12928" name="WordArt 640">
                <a:extLst>
                  <a:ext uri="{FF2B5EF4-FFF2-40B4-BE49-F238E27FC236}">
                    <a16:creationId xmlns:a16="http://schemas.microsoft.com/office/drawing/2014/main" id="{1F8478AB-4D4E-455E-9FAB-D4D114E0B1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709" name="Group 277">
            <a:extLst>
              <a:ext uri="{FF2B5EF4-FFF2-40B4-BE49-F238E27FC236}">
                <a16:creationId xmlns:a16="http://schemas.microsoft.com/office/drawing/2014/main" id="{F2474A1B-E315-49C2-99E0-FF13017A82C3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12061825" cy="8642350"/>
            <a:chOff x="176" y="416"/>
            <a:chExt cx="7598" cy="5444"/>
          </a:xfrm>
        </p:grpSpPr>
        <p:sp>
          <p:nvSpPr>
            <p:cNvPr id="18623" name="Rectangle 191">
              <a:extLst>
                <a:ext uri="{FF2B5EF4-FFF2-40B4-BE49-F238E27FC236}">
                  <a16:creationId xmlns:a16="http://schemas.microsoft.com/office/drawing/2014/main" id="{D147FCFB-35F3-448A-AE7F-844FDF85C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34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4" name="Rectangle 192">
              <a:extLst>
                <a:ext uri="{FF2B5EF4-FFF2-40B4-BE49-F238E27FC236}">
                  <a16:creationId xmlns:a16="http://schemas.microsoft.com/office/drawing/2014/main" id="{CFE6C821-ACE0-4DCC-9504-5CFDFB85F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890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5" name="Rectangle 193">
              <a:extLst>
                <a:ext uri="{FF2B5EF4-FFF2-40B4-BE49-F238E27FC236}">
                  <a16:creationId xmlns:a16="http://schemas.microsoft.com/office/drawing/2014/main" id="{32D67E9F-E326-409A-BFFE-415A301E6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5292"/>
              <a:ext cx="68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6" name="Rectangle 194">
              <a:extLst>
                <a:ext uri="{FF2B5EF4-FFF2-40B4-BE49-F238E27FC236}">
                  <a16:creationId xmlns:a16="http://schemas.microsoft.com/office/drawing/2014/main" id="{756DFD5D-576F-48BB-A89E-C9E3AA955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5292"/>
              <a:ext cx="34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7" name="Rectangle 195">
              <a:extLst>
                <a:ext uri="{FF2B5EF4-FFF2-40B4-BE49-F238E27FC236}">
                  <a16:creationId xmlns:a16="http://schemas.microsoft.com/office/drawing/2014/main" id="{DAE53621-E393-41E3-B6E1-166DB3A00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4271"/>
              <a:ext cx="794" cy="102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8" name="Rectangle 196">
              <a:extLst>
                <a:ext uri="{FF2B5EF4-FFF2-40B4-BE49-F238E27FC236}">
                  <a16:creationId xmlns:a16="http://schemas.microsoft.com/office/drawing/2014/main" id="{1A7B86E6-4C2B-4F0A-98C3-DEAE56E29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818"/>
              <a:ext cx="1021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29" name="Rectangle 197">
              <a:extLst>
                <a:ext uri="{FF2B5EF4-FFF2-40B4-BE49-F238E27FC236}">
                  <a16:creationId xmlns:a16="http://schemas.microsoft.com/office/drawing/2014/main" id="{91D264D8-6723-48DE-B6E0-711A8E8B4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3591"/>
              <a:ext cx="795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1" name="Rectangle 199">
              <a:extLst>
                <a:ext uri="{FF2B5EF4-FFF2-40B4-BE49-F238E27FC236}">
                  <a16:creationId xmlns:a16="http://schemas.microsoft.com/office/drawing/2014/main" id="{3E645707-A1EC-4644-91C9-8B5F154A99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81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2" name="Rectangle 200">
              <a:extLst>
                <a:ext uri="{FF2B5EF4-FFF2-40B4-BE49-F238E27FC236}">
                  <a16:creationId xmlns:a16="http://schemas.microsoft.com/office/drawing/2014/main" id="{E29B8EE5-AE48-417F-B3A0-B37F1D8D0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818"/>
              <a:ext cx="681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3" name="Rectangle 201">
              <a:extLst>
                <a:ext uri="{FF2B5EF4-FFF2-40B4-BE49-F238E27FC236}">
                  <a16:creationId xmlns:a16="http://schemas.microsoft.com/office/drawing/2014/main" id="{FD070315-8E7B-4A7E-B64E-5987E3C7D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137"/>
              <a:ext cx="124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4" name="Rectangle 202">
              <a:extLst>
                <a:ext uri="{FF2B5EF4-FFF2-40B4-BE49-F238E27FC236}">
                  <a16:creationId xmlns:a16="http://schemas.microsoft.com/office/drawing/2014/main" id="{727BEFAE-BF53-43EB-ADF6-3A62CC872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117"/>
              <a:ext cx="680" cy="136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5" name="Rectangle 203">
              <a:extLst>
                <a:ext uri="{FF2B5EF4-FFF2-40B4-BE49-F238E27FC236}">
                  <a16:creationId xmlns:a16="http://schemas.microsoft.com/office/drawing/2014/main" id="{F49E86CD-25F4-40AB-810A-BBF7A1C1C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684"/>
              <a:ext cx="1247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6" name="Rectangle 204">
              <a:extLst>
                <a:ext uri="{FF2B5EF4-FFF2-40B4-BE49-F238E27FC236}">
                  <a16:creationId xmlns:a16="http://schemas.microsoft.com/office/drawing/2014/main" id="{251959DD-82F3-4C8F-A5D9-12F28BA44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117"/>
              <a:ext cx="1247" cy="56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7" name="Rectangle 205">
              <a:extLst>
                <a:ext uri="{FF2B5EF4-FFF2-40B4-BE49-F238E27FC236}">
                  <a16:creationId xmlns:a16="http://schemas.microsoft.com/office/drawing/2014/main" id="{05462419-1DB4-4977-9F84-E1575CDE2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550"/>
              <a:ext cx="907" cy="56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8" name="Rectangle 206">
              <a:extLst>
                <a:ext uri="{FF2B5EF4-FFF2-40B4-BE49-F238E27FC236}">
                  <a16:creationId xmlns:a16="http://schemas.microsoft.com/office/drawing/2014/main" id="{18460165-894D-44DD-9B11-914A5EFD8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1550"/>
              <a:ext cx="907" cy="56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39" name="Rectangle 207">
              <a:extLst>
                <a:ext uri="{FF2B5EF4-FFF2-40B4-BE49-F238E27FC236}">
                  <a16:creationId xmlns:a16="http://schemas.microsoft.com/office/drawing/2014/main" id="{2464910A-B543-4F44-8D9D-19CC29911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416"/>
              <a:ext cx="2154" cy="113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0" name="Rectangle 208">
              <a:extLst>
                <a:ext uri="{FF2B5EF4-FFF2-40B4-BE49-F238E27FC236}">
                  <a16:creationId xmlns:a16="http://schemas.microsoft.com/office/drawing/2014/main" id="{D260E698-E4BB-46F8-B7C1-293A67632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983"/>
              <a:ext cx="681" cy="566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1" name="Rectangle 209">
              <a:extLst>
                <a:ext uri="{FF2B5EF4-FFF2-40B4-BE49-F238E27FC236}">
                  <a16:creationId xmlns:a16="http://schemas.microsoft.com/office/drawing/2014/main" id="{E5BFAFA3-E254-474E-9007-4961CBC03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550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2" name="Rectangle 210">
              <a:extLst>
                <a:ext uri="{FF2B5EF4-FFF2-40B4-BE49-F238E27FC236}">
                  <a16:creationId xmlns:a16="http://schemas.microsoft.com/office/drawing/2014/main" id="{851C2A94-846F-4367-BA7F-664F9C717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2117"/>
              <a:ext cx="1701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3" name="Rectangle 211">
              <a:extLst>
                <a:ext uri="{FF2B5EF4-FFF2-40B4-BE49-F238E27FC236}">
                  <a16:creationId xmlns:a16="http://schemas.microsoft.com/office/drawing/2014/main" id="{7BAD2C73-D4E7-4048-AE3A-E87A38C4C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117"/>
              <a:ext cx="341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4" name="Rectangle 212">
              <a:extLst>
                <a:ext uri="{FF2B5EF4-FFF2-40B4-BE49-F238E27FC236}">
                  <a16:creationId xmlns:a16="http://schemas.microsoft.com/office/drawing/2014/main" id="{DE65A318-188B-40AE-806E-75ECC74DA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591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5" name="Rectangle 213">
              <a:extLst>
                <a:ext uri="{FF2B5EF4-FFF2-40B4-BE49-F238E27FC236}">
                  <a16:creationId xmlns:a16="http://schemas.microsoft.com/office/drawing/2014/main" id="{1A34DAD0-B47D-40E0-A188-D337E222C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47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6" name="Rectangle 214">
              <a:extLst>
                <a:ext uri="{FF2B5EF4-FFF2-40B4-BE49-F238E27FC236}">
                  <a16:creationId xmlns:a16="http://schemas.microsoft.com/office/drawing/2014/main" id="{6E4E567D-32A2-43D5-9EAB-30020980C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478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7" name="Rectangle 215">
              <a:extLst>
                <a:ext uri="{FF2B5EF4-FFF2-40B4-BE49-F238E27FC236}">
                  <a16:creationId xmlns:a16="http://schemas.microsoft.com/office/drawing/2014/main" id="{7DFD61BA-0F28-4FF3-AEA1-0250A7F69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251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8" name="Rectangle 216">
              <a:extLst>
                <a:ext uri="{FF2B5EF4-FFF2-40B4-BE49-F238E27FC236}">
                  <a16:creationId xmlns:a16="http://schemas.microsoft.com/office/drawing/2014/main" id="{F8EA9B61-9642-4E13-90E0-1F23317CB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911"/>
              <a:ext cx="56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49" name="Rectangle 217">
              <a:extLst>
                <a:ext uri="{FF2B5EF4-FFF2-40B4-BE49-F238E27FC236}">
                  <a16:creationId xmlns:a16="http://schemas.microsoft.com/office/drawing/2014/main" id="{08D7BA2C-1D59-40EB-BE99-21947CE6B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890"/>
              <a:ext cx="79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0" name="Rectangle 218">
              <a:extLst>
                <a:ext uri="{FF2B5EF4-FFF2-40B4-BE49-F238E27FC236}">
                  <a16:creationId xmlns:a16="http://schemas.microsoft.com/office/drawing/2014/main" id="{4BFEB812-B947-4CAF-BB25-285A49922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117"/>
              <a:ext cx="341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1" name="Rectangle 219">
              <a:extLst>
                <a:ext uri="{FF2B5EF4-FFF2-40B4-BE49-F238E27FC236}">
                  <a16:creationId xmlns:a16="http://schemas.microsoft.com/office/drawing/2014/main" id="{0E5836AB-4DE0-4EBB-9158-4395FC800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117"/>
              <a:ext cx="226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2" name="Rectangle 220">
              <a:extLst>
                <a:ext uri="{FF2B5EF4-FFF2-40B4-BE49-F238E27FC236}">
                  <a16:creationId xmlns:a16="http://schemas.microsoft.com/office/drawing/2014/main" id="{90190EFE-D448-42BF-99B7-53D39B93E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117"/>
              <a:ext cx="226" cy="79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3" name="Rectangle 221">
              <a:extLst>
                <a:ext uri="{FF2B5EF4-FFF2-40B4-BE49-F238E27FC236}">
                  <a16:creationId xmlns:a16="http://schemas.microsoft.com/office/drawing/2014/main" id="{3A1ABA40-F723-4E6D-8A09-9507429DD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567" cy="113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4" name="Rectangle 222">
              <a:extLst>
                <a:ext uri="{FF2B5EF4-FFF2-40B4-BE49-F238E27FC236}">
                  <a16:creationId xmlns:a16="http://schemas.microsoft.com/office/drawing/2014/main" id="{0263877E-AB4C-4294-B6CC-3166A0268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570"/>
              <a:ext cx="34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5" name="Rectangle 223">
              <a:extLst>
                <a:ext uri="{FF2B5EF4-FFF2-40B4-BE49-F238E27FC236}">
                  <a16:creationId xmlns:a16="http://schemas.microsoft.com/office/drawing/2014/main" id="{40020307-6F86-4E2D-98B1-DA4580233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570"/>
              <a:ext cx="454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6" name="Rectangle 224">
              <a:extLst>
                <a:ext uri="{FF2B5EF4-FFF2-40B4-BE49-F238E27FC236}">
                  <a16:creationId xmlns:a16="http://schemas.microsoft.com/office/drawing/2014/main" id="{FD8E116A-C84F-44A9-8A4F-304D5767C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251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7" name="Rectangle 225">
              <a:extLst>
                <a:ext uri="{FF2B5EF4-FFF2-40B4-BE49-F238E27FC236}">
                  <a16:creationId xmlns:a16="http://schemas.microsoft.com/office/drawing/2014/main" id="{C1752DED-8243-47CE-830E-160849C107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591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8" name="Rectangle 226">
              <a:extLst>
                <a:ext uri="{FF2B5EF4-FFF2-40B4-BE49-F238E27FC236}">
                  <a16:creationId xmlns:a16="http://schemas.microsoft.com/office/drawing/2014/main" id="{37DA7E5D-37D5-422A-8CC6-605843C78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931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59" name="Rectangle 227">
              <a:extLst>
                <a:ext uri="{FF2B5EF4-FFF2-40B4-BE49-F238E27FC236}">
                  <a16:creationId xmlns:a16="http://schemas.microsoft.com/office/drawing/2014/main" id="{FE41F2F1-4F6E-40AF-8409-91D64505D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271"/>
              <a:ext cx="681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0" name="Rectangle 228">
              <a:extLst>
                <a:ext uri="{FF2B5EF4-FFF2-40B4-BE49-F238E27FC236}">
                  <a16:creationId xmlns:a16="http://schemas.microsoft.com/office/drawing/2014/main" id="{122D1E35-87D2-449B-89DF-76AA16416C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3931"/>
              <a:ext cx="1020" cy="124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1" name="Rectangle 229">
              <a:extLst>
                <a:ext uri="{FF2B5EF4-FFF2-40B4-BE49-F238E27FC236}">
                  <a16:creationId xmlns:a16="http://schemas.microsoft.com/office/drawing/2014/main" id="{D01020DB-8DC3-49B0-B0E5-A6BA8A094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5179"/>
              <a:ext cx="567" cy="68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2" name="Rectangle 230">
              <a:extLst>
                <a:ext uri="{FF2B5EF4-FFF2-40B4-BE49-F238E27FC236}">
                  <a16:creationId xmlns:a16="http://schemas.microsoft.com/office/drawing/2014/main" id="{B824ECEA-5FF2-4076-993A-FCBDB77BA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251"/>
              <a:ext cx="680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3" name="Rectangle 231">
              <a:extLst>
                <a:ext uri="{FF2B5EF4-FFF2-40B4-BE49-F238E27FC236}">
                  <a16:creationId xmlns:a16="http://schemas.microsoft.com/office/drawing/2014/main" id="{9993455F-EDED-4601-B4AB-A50C40C5E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797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4" name="Rectangle 232">
              <a:extLst>
                <a:ext uri="{FF2B5EF4-FFF2-40B4-BE49-F238E27FC236}">
                  <a16:creationId xmlns:a16="http://schemas.microsoft.com/office/drawing/2014/main" id="{38DBED41-0857-44BC-AE7D-D4D474FE0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797"/>
              <a:ext cx="340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5" name="Rectangle 233">
              <a:extLst>
                <a:ext uri="{FF2B5EF4-FFF2-40B4-BE49-F238E27FC236}">
                  <a16:creationId xmlns:a16="http://schemas.microsoft.com/office/drawing/2014/main" id="{C94CAA3D-CC39-4750-A831-A19F87534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570"/>
              <a:ext cx="680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6" name="Rectangle 234">
              <a:extLst>
                <a:ext uri="{FF2B5EF4-FFF2-40B4-BE49-F238E27FC236}">
                  <a16:creationId xmlns:a16="http://schemas.microsoft.com/office/drawing/2014/main" id="{0FD1B86A-D5D3-46E0-85F7-31930ED8D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570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7" name="Rectangle 235">
              <a:extLst>
                <a:ext uri="{FF2B5EF4-FFF2-40B4-BE49-F238E27FC236}">
                  <a16:creationId xmlns:a16="http://schemas.microsoft.com/office/drawing/2014/main" id="{44E1A163-A77A-4D7F-A9BD-FFA1E1FBC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2230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8" name="Rectangle 236">
              <a:extLst>
                <a:ext uri="{FF2B5EF4-FFF2-40B4-BE49-F238E27FC236}">
                  <a16:creationId xmlns:a16="http://schemas.microsoft.com/office/drawing/2014/main" id="{EAF95013-7441-4376-B364-AA0C59B07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890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69" name="Rectangle 237">
              <a:extLst>
                <a:ext uri="{FF2B5EF4-FFF2-40B4-BE49-F238E27FC236}">
                  <a16:creationId xmlns:a16="http://schemas.microsoft.com/office/drawing/2014/main" id="{8B2AB73C-C650-4911-9350-D7777CA7A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550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0" name="Rectangle 238">
              <a:extLst>
                <a:ext uri="{FF2B5EF4-FFF2-40B4-BE49-F238E27FC236}">
                  <a16:creationId xmlns:a16="http://schemas.microsoft.com/office/drawing/2014/main" id="{9C14315A-C549-473B-879A-47E5C4E3C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210"/>
              <a:ext cx="454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1" name="Rectangle 239">
              <a:extLst>
                <a:ext uri="{FF2B5EF4-FFF2-40B4-BE49-F238E27FC236}">
                  <a16:creationId xmlns:a16="http://schemas.microsoft.com/office/drawing/2014/main" id="{7047E413-7D8B-4455-923E-B9E282159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1890"/>
              <a:ext cx="793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2" name="Rectangle 240">
              <a:extLst>
                <a:ext uri="{FF2B5EF4-FFF2-40B4-BE49-F238E27FC236}">
                  <a16:creationId xmlns:a16="http://schemas.microsoft.com/office/drawing/2014/main" id="{2F444650-005D-4ACB-87E6-2E971D505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1323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3" name="Rectangle 241">
              <a:extLst>
                <a:ext uri="{FF2B5EF4-FFF2-40B4-BE49-F238E27FC236}">
                  <a16:creationId xmlns:a16="http://schemas.microsoft.com/office/drawing/2014/main" id="{41F1716A-7F4B-4080-9AF1-490F07AAD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550"/>
              <a:ext cx="34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4" name="Rectangle 242">
              <a:extLst>
                <a:ext uri="{FF2B5EF4-FFF2-40B4-BE49-F238E27FC236}">
                  <a16:creationId xmlns:a16="http://schemas.microsoft.com/office/drawing/2014/main" id="{D701F87D-4055-4F26-9DB8-8F8244EAB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5" name="Rectangle 243">
              <a:extLst>
                <a:ext uri="{FF2B5EF4-FFF2-40B4-BE49-F238E27FC236}">
                  <a16:creationId xmlns:a16="http://schemas.microsoft.com/office/drawing/2014/main" id="{E9ABD494-0D77-4E64-8579-38E4A6C89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756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6" name="Rectangle 244">
              <a:extLst>
                <a:ext uri="{FF2B5EF4-FFF2-40B4-BE49-F238E27FC236}">
                  <a16:creationId xmlns:a16="http://schemas.microsoft.com/office/drawing/2014/main" id="{DCA49220-5149-44DC-BC66-FAE96A8F0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869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7" name="Rectangle 245">
              <a:extLst>
                <a:ext uri="{FF2B5EF4-FFF2-40B4-BE49-F238E27FC236}">
                  <a16:creationId xmlns:a16="http://schemas.microsoft.com/office/drawing/2014/main" id="{9531613A-ACEC-4B8E-B674-9781065D5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680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8" name="Rectangle 246">
              <a:extLst>
                <a:ext uri="{FF2B5EF4-FFF2-40B4-BE49-F238E27FC236}">
                  <a16:creationId xmlns:a16="http://schemas.microsoft.com/office/drawing/2014/main" id="{63A469BE-11E6-4FDC-B2AF-9D1E99072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756"/>
              <a:ext cx="34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79" name="Rectangle 247">
              <a:extLst>
                <a:ext uri="{FF2B5EF4-FFF2-40B4-BE49-F238E27FC236}">
                  <a16:creationId xmlns:a16="http://schemas.microsoft.com/office/drawing/2014/main" id="{B21B23B2-B422-424F-A7B9-FD1075075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983"/>
              <a:ext cx="22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0" name="Rectangle 248">
              <a:extLst>
                <a:ext uri="{FF2B5EF4-FFF2-40B4-BE49-F238E27FC236}">
                  <a16:creationId xmlns:a16="http://schemas.microsoft.com/office/drawing/2014/main" id="{69A184C2-6746-4A5C-A96F-6D5A093EF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323"/>
              <a:ext cx="567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81" name="Rectangle 249">
              <a:extLst>
                <a:ext uri="{FF2B5EF4-FFF2-40B4-BE49-F238E27FC236}">
                  <a16:creationId xmlns:a16="http://schemas.microsoft.com/office/drawing/2014/main" id="{17CDCCE6-535E-45F6-9FC3-9FEBAAFBF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1550"/>
              <a:ext cx="907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682" name="Group 250">
            <a:extLst>
              <a:ext uri="{FF2B5EF4-FFF2-40B4-BE49-F238E27FC236}">
                <a16:creationId xmlns:a16="http://schemas.microsoft.com/office/drawing/2014/main" id="{D052BD00-9F3B-4DCB-8FD1-59E87039B682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4441825"/>
            <a:ext cx="555625" cy="176213"/>
            <a:chOff x="1084" y="2485"/>
            <a:chExt cx="350" cy="111"/>
          </a:xfrm>
        </p:grpSpPr>
        <p:sp>
          <p:nvSpPr>
            <p:cNvPr id="18683" name="WordArt 251">
              <a:extLst>
                <a:ext uri="{FF2B5EF4-FFF2-40B4-BE49-F238E27FC236}">
                  <a16:creationId xmlns:a16="http://schemas.microsoft.com/office/drawing/2014/main" id="{68B63D82-A0F4-4AD3-A13C-7F8C778AE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48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山北町</a:t>
              </a:r>
            </a:p>
          </p:txBody>
        </p:sp>
        <p:sp>
          <p:nvSpPr>
            <p:cNvPr id="18684" name="WordArt 252">
              <a:extLst>
                <a:ext uri="{FF2B5EF4-FFF2-40B4-BE49-F238E27FC236}">
                  <a16:creationId xmlns:a16="http://schemas.microsoft.com/office/drawing/2014/main" id="{FB79BE4C-1598-48BB-AFA6-64AF48577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48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山北町</a:t>
              </a:r>
            </a:p>
          </p:txBody>
        </p:sp>
      </p:grpSp>
      <p:grpSp>
        <p:nvGrpSpPr>
          <p:cNvPr id="18685" name="Group 253">
            <a:extLst>
              <a:ext uri="{FF2B5EF4-FFF2-40B4-BE49-F238E27FC236}">
                <a16:creationId xmlns:a16="http://schemas.microsoft.com/office/drawing/2014/main" id="{AD100066-233A-4B68-8B23-3D180F12B7CD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7502525"/>
            <a:ext cx="555625" cy="176213"/>
            <a:chOff x="914" y="4725"/>
            <a:chExt cx="350" cy="111"/>
          </a:xfrm>
        </p:grpSpPr>
        <p:sp>
          <p:nvSpPr>
            <p:cNvPr id="18686" name="WordArt 254">
              <a:extLst>
                <a:ext uri="{FF2B5EF4-FFF2-40B4-BE49-F238E27FC236}">
                  <a16:creationId xmlns:a16="http://schemas.microsoft.com/office/drawing/2014/main" id="{8D1ED52F-B8E3-4307-A259-8D12C5B8F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472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箱根町</a:t>
              </a:r>
            </a:p>
          </p:txBody>
        </p:sp>
        <p:sp>
          <p:nvSpPr>
            <p:cNvPr id="18687" name="WordArt 255">
              <a:extLst>
                <a:ext uri="{FF2B5EF4-FFF2-40B4-BE49-F238E27FC236}">
                  <a16:creationId xmlns:a16="http://schemas.microsoft.com/office/drawing/2014/main" id="{1BEC02A4-9111-4DC0-865A-B01911D55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472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箱根町</a:t>
              </a:r>
            </a:p>
          </p:txBody>
        </p:sp>
      </p:grpSp>
      <p:grpSp>
        <p:nvGrpSpPr>
          <p:cNvPr id="18688" name="Group 256">
            <a:extLst>
              <a:ext uri="{FF2B5EF4-FFF2-40B4-BE49-F238E27FC236}">
                <a16:creationId xmlns:a16="http://schemas.microsoft.com/office/drawing/2014/main" id="{B23FDE23-EEFA-4B4E-AC69-8190006229FA}"/>
              </a:ext>
            </a:extLst>
          </p:cNvPr>
          <p:cNvGrpSpPr>
            <a:grpSpLocks/>
          </p:cNvGrpSpPr>
          <p:nvPr/>
        </p:nvGrpSpPr>
        <p:grpSpPr bwMode="auto">
          <a:xfrm>
            <a:off x="2890838" y="7142163"/>
            <a:ext cx="719137" cy="176212"/>
            <a:chOff x="2048" y="4243"/>
            <a:chExt cx="453" cy="111"/>
          </a:xfrm>
        </p:grpSpPr>
        <p:sp>
          <p:nvSpPr>
            <p:cNvPr id="18689" name="WordArt 257">
              <a:extLst>
                <a:ext uri="{FF2B5EF4-FFF2-40B4-BE49-F238E27FC236}">
                  <a16:creationId xmlns:a16="http://schemas.microsoft.com/office/drawing/2014/main" id="{9773ADD7-E1A2-46C8-BEE4-06AF9B8AD7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8" y="424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小田原市</a:t>
              </a:r>
            </a:p>
          </p:txBody>
        </p:sp>
        <p:sp>
          <p:nvSpPr>
            <p:cNvPr id="18690" name="WordArt 258">
              <a:extLst>
                <a:ext uri="{FF2B5EF4-FFF2-40B4-BE49-F238E27FC236}">
                  <a16:creationId xmlns:a16="http://schemas.microsoft.com/office/drawing/2014/main" id="{07A7FE5F-E37A-4DA1-814D-D9EC639CDF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8" y="424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小田原市</a:t>
              </a:r>
            </a:p>
          </p:txBody>
        </p:sp>
      </p:grpSp>
      <p:grpSp>
        <p:nvGrpSpPr>
          <p:cNvPr id="18691" name="Group 259">
            <a:extLst>
              <a:ext uri="{FF2B5EF4-FFF2-40B4-BE49-F238E27FC236}">
                <a16:creationId xmlns:a16="http://schemas.microsoft.com/office/drawing/2014/main" id="{0CF050D2-9A6C-4CA0-8FD6-6758E3529C31}"/>
              </a:ext>
            </a:extLst>
          </p:cNvPr>
          <p:cNvGrpSpPr>
            <a:grpSpLocks/>
          </p:cNvGrpSpPr>
          <p:nvPr/>
        </p:nvGrpSpPr>
        <p:grpSpPr bwMode="auto">
          <a:xfrm>
            <a:off x="2081213" y="8672513"/>
            <a:ext cx="719137" cy="176212"/>
            <a:chOff x="1339" y="5434"/>
            <a:chExt cx="453" cy="111"/>
          </a:xfrm>
        </p:grpSpPr>
        <p:sp>
          <p:nvSpPr>
            <p:cNvPr id="18692" name="WordArt 260">
              <a:extLst>
                <a:ext uri="{FF2B5EF4-FFF2-40B4-BE49-F238E27FC236}">
                  <a16:creationId xmlns:a16="http://schemas.microsoft.com/office/drawing/2014/main" id="{C271985E-FA54-4F15-A74B-8A6B44734C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9" y="5434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湯河原町</a:t>
              </a:r>
            </a:p>
          </p:txBody>
        </p:sp>
        <p:sp>
          <p:nvSpPr>
            <p:cNvPr id="18693" name="WordArt 261">
              <a:extLst>
                <a:ext uri="{FF2B5EF4-FFF2-40B4-BE49-F238E27FC236}">
                  <a16:creationId xmlns:a16="http://schemas.microsoft.com/office/drawing/2014/main" id="{EF03A94E-DF91-4CB7-88C7-610FFCCD2B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9" y="5434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湯河原町</a:t>
              </a:r>
            </a:p>
          </p:txBody>
        </p:sp>
      </p:grpSp>
      <p:grpSp>
        <p:nvGrpSpPr>
          <p:cNvPr id="18694" name="Group 262">
            <a:extLst>
              <a:ext uri="{FF2B5EF4-FFF2-40B4-BE49-F238E27FC236}">
                <a16:creationId xmlns:a16="http://schemas.microsoft.com/office/drawing/2014/main" id="{82A6DF22-B002-48A0-A370-CBF1977730BC}"/>
              </a:ext>
            </a:extLst>
          </p:cNvPr>
          <p:cNvGrpSpPr>
            <a:grpSpLocks/>
          </p:cNvGrpSpPr>
          <p:nvPr/>
        </p:nvGrpSpPr>
        <p:grpSpPr bwMode="auto">
          <a:xfrm>
            <a:off x="9994900" y="8674100"/>
            <a:ext cx="555625" cy="176213"/>
            <a:chOff x="6300" y="5405"/>
            <a:chExt cx="350" cy="111"/>
          </a:xfrm>
        </p:grpSpPr>
        <p:sp>
          <p:nvSpPr>
            <p:cNvPr id="18695" name="WordArt 263">
              <a:extLst>
                <a:ext uri="{FF2B5EF4-FFF2-40B4-BE49-F238E27FC236}">
                  <a16:creationId xmlns:a16="http://schemas.microsoft.com/office/drawing/2014/main" id="{383A1DB3-CCB9-4164-A9AC-CF424A5E82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540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三浦市</a:t>
              </a:r>
            </a:p>
          </p:txBody>
        </p:sp>
        <p:sp>
          <p:nvSpPr>
            <p:cNvPr id="18696" name="WordArt 264">
              <a:extLst>
                <a:ext uri="{FF2B5EF4-FFF2-40B4-BE49-F238E27FC236}">
                  <a16:creationId xmlns:a16="http://schemas.microsoft.com/office/drawing/2014/main" id="{39FB7873-DFB1-4633-B112-8A5160734E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540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三浦市</a:t>
              </a:r>
            </a:p>
          </p:txBody>
        </p:sp>
      </p:grpSp>
      <p:grpSp>
        <p:nvGrpSpPr>
          <p:cNvPr id="18697" name="Group 265">
            <a:extLst>
              <a:ext uri="{FF2B5EF4-FFF2-40B4-BE49-F238E27FC236}">
                <a16:creationId xmlns:a16="http://schemas.microsoft.com/office/drawing/2014/main" id="{1B419971-FAE6-4C0B-828D-526AD3420BD2}"/>
              </a:ext>
            </a:extLst>
          </p:cNvPr>
          <p:cNvGrpSpPr>
            <a:grpSpLocks/>
          </p:cNvGrpSpPr>
          <p:nvPr/>
        </p:nvGrpSpPr>
        <p:grpSpPr bwMode="auto">
          <a:xfrm>
            <a:off x="9004300" y="6961188"/>
            <a:ext cx="555625" cy="176212"/>
            <a:chOff x="5960" y="4328"/>
            <a:chExt cx="350" cy="111"/>
          </a:xfrm>
        </p:grpSpPr>
        <p:sp>
          <p:nvSpPr>
            <p:cNvPr id="18698" name="WordArt 266">
              <a:extLst>
                <a:ext uri="{FF2B5EF4-FFF2-40B4-BE49-F238E27FC236}">
                  <a16:creationId xmlns:a16="http://schemas.microsoft.com/office/drawing/2014/main" id="{576E8794-07B7-4E88-BE27-5AC5006DD5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0" y="432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葉山町</a:t>
              </a:r>
            </a:p>
          </p:txBody>
        </p:sp>
        <p:sp>
          <p:nvSpPr>
            <p:cNvPr id="18699" name="WordArt 267">
              <a:extLst>
                <a:ext uri="{FF2B5EF4-FFF2-40B4-BE49-F238E27FC236}">
                  <a16:creationId xmlns:a16="http://schemas.microsoft.com/office/drawing/2014/main" id="{17231471-3735-417D-B828-54CEA3C3AC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0" y="432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葉山町</a:t>
              </a:r>
            </a:p>
          </p:txBody>
        </p:sp>
      </p:grpSp>
      <p:grpSp>
        <p:nvGrpSpPr>
          <p:cNvPr id="18700" name="Group 268">
            <a:extLst>
              <a:ext uri="{FF2B5EF4-FFF2-40B4-BE49-F238E27FC236}">
                <a16:creationId xmlns:a16="http://schemas.microsoft.com/office/drawing/2014/main" id="{C95A2DC8-E679-4D76-8CBE-F3BD480577B2}"/>
              </a:ext>
            </a:extLst>
          </p:cNvPr>
          <p:cNvGrpSpPr>
            <a:grpSpLocks/>
          </p:cNvGrpSpPr>
          <p:nvPr/>
        </p:nvGrpSpPr>
        <p:grpSpPr bwMode="auto">
          <a:xfrm>
            <a:off x="10272713" y="7142163"/>
            <a:ext cx="719137" cy="176212"/>
            <a:chOff x="6555" y="4498"/>
            <a:chExt cx="453" cy="111"/>
          </a:xfrm>
        </p:grpSpPr>
        <p:sp>
          <p:nvSpPr>
            <p:cNvPr id="18701" name="WordArt 269">
              <a:extLst>
                <a:ext uri="{FF2B5EF4-FFF2-40B4-BE49-F238E27FC236}">
                  <a16:creationId xmlns:a16="http://schemas.microsoft.com/office/drawing/2014/main" id="{515FE5B1-E172-4C6F-9AE3-A073D3E6D1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55" y="4498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横須賀市</a:t>
              </a:r>
            </a:p>
          </p:txBody>
        </p:sp>
        <p:sp>
          <p:nvSpPr>
            <p:cNvPr id="18702" name="WordArt 270">
              <a:extLst>
                <a:ext uri="{FF2B5EF4-FFF2-40B4-BE49-F238E27FC236}">
                  <a16:creationId xmlns:a16="http://schemas.microsoft.com/office/drawing/2014/main" id="{203AE8FA-CA08-4720-8F7C-66C7AA03EE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55" y="4498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横須賀市</a:t>
              </a:r>
            </a:p>
          </p:txBody>
        </p:sp>
      </p:grpSp>
      <p:grpSp>
        <p:nvGrpSpPr>
          <p:cNvPr id="18703" name="Group 271">
            <a:extLst>
              <a:ext uri="{FF2B5EF4-FFF2-40B4-BE49-F238E27FC236}">
                <a16:creationId xmlns:a16="http://schemas.microsoft.com/office/drawing/2014/main" id="{401ACDE5-74B6-43BB-9E0D-1A488ABD7AD2}"/>
              </a:ext>
            </a:extLst>
          </p:cNvPr>
          <p:cNvGrpSpPr>
            <a:grpSpLocks/>
          </p:cNvGrpSpPr>
          <p:nvPr/>
        </p:nvGrpSpPr>
        <p:grpSpPr bwMode="auto">
          <a:xfrm>
            <a:off x="9002713" y="6421438"/>
            <a:ext cx="555625" cy="176212"/>
            <a:chOff x="5865" y="3960"/>
            <a:chExt cx="350" cy="111"/>
          </a:xfrm>
        </p:grpSpPr>
        <p:sp>
          <p:nvSpPr>
            <p:cNvPr id="18704" name="WordArt 272">
              <a:extLst>
                <a:ext uri="{FF2B5EF4-FFF2-40B4-BE49-F238E27FC236}">
                  <a16:creationId xmlns:a16="http://schemas.microsoft.com/office/drawing/2014/main" id="{4791CCA0-D121-4A9D-A642-0D0D2587693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5" y="3960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逗子市</a:t>
              </a:r>
            </a:p>
          </p:txBody>
        </p:sp>
        <p:sp>
          <p:nvSpPr>
            <p:cNvPr id="18705" name="WordArt 273">
              <a:extLst>
                <a:ext uri="{FF2B5EF4-FFF2-40B4-BE49-F238E27FC236}">
                  <a16:creationId xmlns:a16="http://schemas.microsoft.com/office/drawing/2014/main" id="{0A0ED9D6-17C1-418E-A06A-36AA164040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5" y="3960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逗子市</a:t>
              </a:r>
            </a:p>
          </p:txBody>
        </p:sp>
      </p:grpSp>
      <p:grpSp>
        <p:nvGrpSpPr>
          <p:cNvPr id="18706" name="Group 274">
            <a:extLst>
              <a:ext uri="{FF2B5EF4-FFF2-40B4-BE49-F238E27FC236}">
                <a16:creationId xmlns:a16="http://schemas.microsoft.com/office/drawing/2014/main" id="{75371D06-D3F3-4055-ADB5-68B35B6A80A0}"/>
              </a:ext>
            </a:extLst>
          </p:cNvPr>
          <p:cNvGrpSpPr>
            <a:grpSpLocks/>
          </p:cNvGrpSpPr>
          <p:nvPr/>
        </p:nvGrpSpPr>
        <p:grpSpPr bwMode="auto">
          <a:xfrm>
            <a:off x="7651750" y="5432425"/>
            <a:ext cx="555625" cy="176213"/>
            <a:chOff x="4741" y="3251"/>
            <a:chExt cx="350" cy="111"/>
          </a:xfrm>
        </p:grpSpPr>
        <p:sp>
          <p:nvSpPr>
            <p:cNvPr id="18707" name="WordArt 275">
              <a:extLst>
                <a:ext uri="{FF2B5EF4-FFF2-40B4-BE49-F238E27FC236}">
                  <a16:creationId xmlns:a16="http://schemas.microsoft.com/office/drawing/2014/main" id="{198FD355-24C1-44B6-9A59-07E1B4730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325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藤沢市</a:t>
              </a:r>
            </a:p>
          </p:txBody>
        </p:sp>
        <p:sp>
          <p:nvSpPr>
            <p:cNvPr id="18708" name="WordArt 276">
              <a:extLst>
                <a:ext uri="{FF2B5EF4-FFF2-40B4-BE49-F238E27FC236}">
                  <a16:creationId xmlns:a16="http://schemas.microsoft.com/office/drawing/2014/main" id="{3FFF2888-5FD9-4E5E-8CBF-A2044D1AFF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325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藤沢市</a:t>
              </a:r>
            </a:p>
          </p:txBody>
        </p:sp>
      </p:grpSp>
      <p:grpSp>
        <p:nvGrpSpPr>
          <p:cNvPr id="18710" name="Group 278">
            <a:extLst>
              <a:ext uri="{FF2B5EF4-FFF2-40B4-BE49-F238E27FC236}">
                <a16:creationId xmlns:a16="http://schemas.microsoft.com/office/drawing/2014/main" id="{ABCA707B-0F93-46A8-9461-271D697A1E5E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6240463"/>
            <a:ext cx="555625" cy="176212"/>
            <a:chOff x="2870" y="3931"/>
            <a:chExt cx="350" cy="111"/>
          </a:xfrm>
        </p:grpSpPr>
        <p:sp>
          <p:nvSpPr>
            <p:cNvPr id="18711" name="WordArt 279">
              <a:extLst>
                <a:ext uri="{FF2B5EF4-FFF2-40B4-BE49-F238E27FC236}">
                  <a16:creationId xmlns:a16="http://schemas.microsoft.com/office/drawing/2014/main" id="{42A4CE04-9699-4C28-A857-2141710C3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70" y="393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二宮町</a:t>
              </a:r>
            </a:p>
          </p:txBody>
        </p:sp>
        <p:sp>
          <p:nvSpPr>
            <p:cNvPr id="18712" name="WordArt 280">
              <a:extLst>
                <a:ext uri="{FF2B5EF4-FFF2-40B4-BE49-F238E27FC236}">
                  <a16:creationId xmlns:a16="http://schemas.microsoft.com/office/drawing/2014/main" id="{DBF184A0-04DF-4DE8-A310-AC96FE9FF9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70" y="393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二宮町</a:t>
              </a:r>
            </a:p>
          </p:txBody>
        </p:sp>
      </p:grpSp>
      <p:grpSp>
        <p:nvGrpSpPr>
          <p:cNvPr id="18716" name="Group 284">
            <a:extLst>
              <a:ext uri="{FF2B5EF4-FFF2-40B4-BE49-F238E27FC236}">
                <a16:creationId xmlns:a16="http://schemas.microsoft.com/office/drawing/2014/main" id="{6C66645D-F086-4BAC-A52B-0D03E1B2D3C4}"/>
              </a:ext>
            </a:extLst>
          </p:cNvPr>
          <p:cNvGrpSpPr>
            <a:grpSpLocks/>
          </p:cNvGrpSpPr>
          <p:nvPr/>
        </p:nvGrpSpPr>
        <p:grpSpPr bwMode="auto">
          <a:xfrm>
            <a:off x="4860925" y="6176963"/>
            <a:ext cx="555625" cy="176212"/>
            <a:chOff x="3228" y="3792"/>
            <a:chExt cx="350" cy="111"/>
          </a:xfrm>
        </p:grpSpPr>
        <p:sp>
          <p:nvSpPr>
            <p:cNvPr id="18717" name="WordArt 285">
              <a:extLst>
                <a:ext uri="{FF2B5EF4-FFF2-40B4-BE49-F238E27FC236}">
                  <a16:creationId xmlns:a16="http://schemas.microsoft.com/office/drawing/2014/main" id="{18935C3E-8821-4C39-98D4-A5BF66567B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28" y="379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大磯町</a:t>
              </a:r>
            </a:p>
          </p:txBody>
        </p:sp>
        <p:sp>
          <p:nvSpPr>
            <p:cNvPr id="18718" name="WordArt 286">
              <a:extLst>
                <a:ext uri="{FF2B5EF4-FFF2-40B4-BE49-F238E27FC236}">
                  <a16:creationId xmlns:a16="http://schemas.microsoft.com/office/drawing/2014/main" id="{558F4E9C-56F3-4296-8C9D-E6CE05066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28" y="379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大磯町</a:t>
              </a:r>
            </a:p>
          </p:txBody>
        </p:sp>
      </p:grpSp>
      <p:grpSp>
        <p:nvGrpSpPr>
          <p:cNvPr id="18719" name="Group 287">
            <a:extLst>
              <a:ext uri="{FF2B5EF4-FFF2-40B4-BE49-F238E27FC236}">
                <a16:creationId xmlns:a16="http://schemas.microsoft.com/office/drawing/2014/main" id="{8BDBF2D8-B0AC-4652-8055-44312279E29A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4530725"/>
            <a:ext cx="719137" cy="176213"/>
            <a:chOff x="3267" y="2854"/>
            <a:chExt cx="453" cy="111"/>
          </a:xfrm>
        </p:grpSpPr>
        <p:sp>
          <p:nvSpPr>
            <p:cNvPr id="18720" name="WordArt 288">
              <a:extLst>
                <a:ext uri="{FF2B5EF4-FFF2-40B4-BE49-F238E27FC236}">
                  <a16:creationId xmlns:a16="http://schemas.microsoft.com/office/drawing/2014/main" id="{44307021-72FE-4D19-B418-7DDA1EB239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7" y="2854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伊勢原市</a:t>
              </a:r>
            </a:p>
          </p:txBody>
        </p:sp>
        <p:sp>
          <p:nvSpPr>
            <p:cNvPr id="18721" name="WordArt 289">
              <a:extLst>
                <a:ext uri="{FF2B5EF4-FFF2-40B4-BE49-F238E27FC236}">
                  <a16:creationId xmlns:a16="http://schemas.microsoft.com/office/drawing/2014/main" id="{A4F3D876-C17F-426B-88F9-64D0821CD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7" y="2854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伊勢原市</a:t>
              </a:r>
            </a:p>
          </p:txBody>
        </p:sp>
      </p:grpSp>
      <p:grpSp>
        <p:nvGrpSpPr>
          <p:cNvPr id="18722" name="Group 290">
            <a:extLst>
              <a:ext uri="{FF2B5EF4-FFF2-40B4-BE49-F238E27FC236}">
                <a16:creationId xmlns:a16="http://schemas.microsoft.com/office/drawing/2014/main" id="{9818F35D-9E04-439F-9BD4-B82130939CDB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432425"/>
            <a:ext cx="555625" cy="176213"/>
            <a:chOff x="3493" y="3449"/>
            <a:chExt cx="350" cy="111"/>
          </a:xfrm>
        </p:grpSpPr>
        <p:sp>
          <p:nvSpPr>
            <p:cNvPr id="18723" name="WordArt 291">
              <a:extLst>
                <a:ext uri="{FF2B5EF4-FFF2-40B4-BE49-F238E27FC236}">
                  <a16:creationId xmlns:a16="http://schemas.microsoft.com/office/drawing/2014/main" id="{E9C31B2F-BEB9-4BAB-A1A7-589B61C6EF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93" y="344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平塚市</a:t>
              </a:r>
            </a:p>
          </p:txBody>
        </p:sp>
        <p:sp>
          <p:nvSpPr>
            <p:cNvPr id="18724" name="WordArt 292">
              <a:extLst>
                <a:ext uri="{FF2B5EF4-FFF2-40B4-BE49-F238E27FC236}">
                  <a16:creationId xmlns:a16="http://schemas.microsoft.com/office/drawing/2014/main" id="{47D51FD4-2214-4E3E-B534-3A19DB3E8F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93" y="344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平塚市</a:t>
              </a:r>
            </a:p>
          </p:txBody>
        </p:sp>
      </p:grpSp>
      <p:grpSp>
        <p:nvGrpSpPr>
          <p:cNvPr id="18725" name="Group 293">
            <a:extLst>
              <a:ext uri="{FF2B5EF4-FFF2-40B4-BE49-F238E27FC236}">
                <a16:creationId xmlns:a16="http://schemas.microsoft.com/office/drawing/2014/main" id="{3CF3F6EF-7E9C-4631-80BE-3ED96123F82E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721100"/>
            <a:ext cx="555625" cy="176213"/>
            <a:chOff x="3663" y="2259"/>
            <a:chExt cx="350" cy="111"/>
          </a:xfrm>
        </p:grpSpPr>
        <p:sp>
          <p:nvSpPr>
            <p:cNvPr id="18726" name="WordArt 294">
              <a:extLst>
                <a:ext uri="{FF2B5EF4-FFF2-40B4-BE49-F238E27FC236}">
                  <a16:creationId xmlns:a16="http://schemas.microsoft.com/office/drawing/2014/main" id="{E399192F-0690-4584-9319-633FDD1D12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3" y="225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厚木市</a:t>
              </a:r>
            </a:p>
          </p:txBody>
        </p:sp>
        <p:sp>
          <p:nvSpPr>
            <p:cNvPr id="18727" name="WordArt 295">
              <a:extLst>
                <a:ext uri="{FF2B5EF4-FFF2-40B4-BE49-F238E27FC236}">
                  <a16:creationId xmlns:a16="http://schemas.microsoft.com/office/drawing/2014/main" id="{48EEB8D0-FCC0-4C90-8A5D-8D9E18F8F3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3" y="225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厚木市</a:t>
              </a:r>
            </a:p>
          </p:txBody>
        </p:sp>
      </p:grpSp>
      <p:grpSp>
        <p:nvGrpSpPr>
          <p:cNvPr id="18728" name="Group 296">
            <a:extLst>
              <a:ext uri="{FF2B5EF4-FFF2-40B4-BE49-F238E27FC236}">
                <a16:creationId xmlns:a16="http://schemas.microsoft.com/office/drawing/2014/main" id="{285D6024-99C0-4CC3-9561-BFF807B65B7E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5613400"/>
            <a:ext cx="719138" cy="176213"/>
            <a:chOff x="4202" y="3619"/>
            <a:chExt cx="453" cy="111"/>
          </a:xfrm>
        </p:grpSpPr>
        <p:sp>
          <p:nvSpPr>
            <p:cNvPr id="18729" name="WordArt 297">
              <a:extLst>
                <a:ext uri="{FF2B5EF4-FFF2-40B4-BE49-F238E27FC236}">
                  <a16:creationId xmlns:a16="http://schemas.microsoft.com/office/drawing/2014/main" id="{BCA6C22A-C983-4B03-96B0-717B898F20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3619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茅ヶ崎市</a:t>
              </a:r>
            </a:p>
          </p:txBody>
        </p:sp>
        <p:sp>
          <p:nvSpPr>
            <p:cNvPr id="18730" name="WordArt 298">
              <a:extLst>
                <a:ext uri="{FF2B5EF4-FFF2-40B4-BE49-F238E27FC236}">
                  <a16:creationId xmlns:a16="http://schemas.microsoft.com/office/drawing/2014/main" id="{F62DCBCD-6D62-4E5F-9337-3DCDECF574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3619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茅ヶ崎市</a:t>
              </a:r>
            </a:p>
          </p:txBody>
        </p:sp>
      </p:grpSp>
      <p:grpSp>
        <p:nvGrpSpPr>
          <p:cNvPr id="18731" name="Group 299">
            <a:extLst>
              <a:ext uri="{FF2B5EF4-FFF2-40B4-BE49-F238E27FC236}">
                <a16:creationId xmlns:a16="http://schemas.microsoft.com/office/drawing/2014/main" id="{09D42A0E-1B86-41E4-AD30-227B9D7F96B4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4802188"/>
            <a:ext cx="555625" cy="176212"/>
            <a:chOff x="4060" y="3222"/>
            <a:chExt cx="350" cy="111"/>
          </a:xfrm>
        </p:grpSpPr>
        <p:sp>
          <p:nvSpPr>
            <p:cNvPr id="18732" name="WordArt 300">
              <a:extLst>
                <a:ext uri="{FF2B5EF4-FFF2-40B4-BE49-F238E27FC236}">
                  <a16:creationId xmlns:a16="http://schemas.microsoft.com/office/drawing/2014/main" id="{B46BAE34-68A3-43CC-8038-86726DEB51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322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寒川町</a:t>
              </a:r>
            </a:p>
          </p:txBody>
        </p:sp>
        <p:sp>
          <p:nvSpPr>
            <p:cNvPr id="18733" name="WordArt 301">
              <a:extLst>
                <a:ext uri="{FF2B5EF4-FFF2-40B4-BE49-F238E27FC236}">
                  <a16:creationId xmlns:a16="http://schemas.microsoft.com/office/drawing/2014/main" id="{DD732A5E-4DA6-4A97-9C17-948F2E4330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322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寒川町</a:t>
              </a:r>
            </a:p>
          </p:txBody>
        </p:sp>
      </p:grpSp>
      <p:grpSp>
        <p:nvGrpSpPr>
          <p:cNvPr id="18734" name="Group 302">
            <a:extLst>
              <a:ext uri="{FF2B5EF4-FFF2-40B4-BE49-F238E27FC236}">
                <a16:creationId xmlns:a16="http://schemas.microsoft.com/office/drawing/2014/main" id="{02BE024F-06AD-4F9A-9644-5290D1C3EF11}"/>
              </a:ext>
            </a:extLst>
          </p:cNvPr>
          <p:cNvGrpSpPr>
            <a:grpSpLocks/>
          </p:cNvGrpSpPr>
          <p:nvPr/>
        </p:nvGrpSpPr>
        <p:grpSpPr bwMode="auto">
          <a:xfrm>
            <a:off x="8642350" y="5881688"/>
            <a:ext cx="555625" cy="176212"/>
            <a:chOff x="5421" y="3648"/>
            <a:chExt cx="350" cy="111"/>
          </a:xfrm>
        </p:grpSpPr>
        <p:sp>
          <p:nvSpPr>
            <p:cNvPr id="18735" name="WordArt 303">
              <a:extLst>
                <a:ext uri="{FF2B5EF4-FFF2-40B4-BE49-F238E27FC236}">
                  <a16:creationId xmlns:a16="http://schemas.microsoft.com/office/drawing/2014/main" id="{D169C409-A2AA-4C0F-9FB1-CE57E25C9E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21" y="364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鎌倉市</a:t>
              </a:r>
            </a:p>
          </p:txBody>
        </p:sp>
        <p:sp>
          <p:nvSpPr>
            <p:cNvPr id="18736" name="WordArt 304">
              <a:extLst>
                <a:ext uri="{FF2B5EF4-FFF2-40B4-BE49-F238E27FC236}">
                  <a16:creationId xmlns:a16="http://schemas.microsoft.com/office/drawing/2014/main" id="{8A8C0F53-4974-4704-A85D-B0F1968C0B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21" y="364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鎌倉市</a:t>
              </a:r>
            </a:p>
          </p:txBody>
        </p:sp>
      </p:grpSp>
      <p:grpSp>
        <p:nvGrpSpPr>
          <p:cNvPr id="18737" name="Group 305">
            <a:extLst>
              <a:ext uri="{FF2B5EF4-FFF2-40B4-BE49-F238E27FC236}">
                <a16:creationId xmlns:a16="http://schemas.microsoft.com/office/drawing/2014/main" id="{6CE4D57D-3645-49BC-91F5-BA8AA2D603D1}"/>
              </a:ext>
            </a:extLst>
          </p:cNvPr>
          <p:cNvGrpSpPr>
            <a:grpSpLocks/>
          </p:cNvGrpSpPr>
          <p:nvPr/>
        </p:nvGrpSpPr>
        <p:grpSpPr bwMode="auto">
          <a:xfrm>
            <a:off x="9799638" y="5640388"/>
            <a:ext cx="404812" cy="120650"/>
            <a:chOff x="6215" y="3515"/>
            <a:chExt cx="255" cy="76"/>
          </a:xfrm>
        </p:grpSpPr>
        <p:sp>
          <p:nvSpPr>
            <p:cNvPr id="18738" name="WordArt 306">
              <a:extLst>
                <a:ext uri="{FF2B5EF4-FFF2-40B4-BE49-F238E27FC236}">
                  <a16:creationId xmlns:a16="http://schemas.microsoft.com/office/drawing/2014/main" id="{76418B4E-BF5C-403C-9E9C-C7CFFDEE1F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3515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金沢区</a:t>
              </a:r>
            </a:p>
          </p:txBody>
        </p:sp>
        <p:sp>
          <p:nvSpPr>
            <p:cNvPr id="18739" name="WordArt 307">
              <a:extLst>
                <a:ext uri="{FF2B5EF4-FFF2-40B4-BE49-F238E27FC236}">
                  <a16:creationId xmlns:a16="http://schemas.microsoft.com/office/drawing/2014/main" id="{536017CB-7A03-4C13-92A3-64D9203410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3515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金沢区</a:t>
              </a:r>
            </a:p>
          </p:txBody>
        </p:sp>
      </p:grpSp>
      <p:grpSp>
        <p:nvGrpSpPr>
          <p:cNvPr id="18740" name="Group 308">
            <a:extLst>
              <a:ext uri="{FF2B5EF4-FFF2-40B4-BE49-F238E27FC236}">
                <a16:creationId xmlns:a16="http://schemas.microsoft.com/office/drawing/2014/main" id="{A629FD90-DBBC-426E-96BD-7B6D29F49218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5370513"/>
            <a:ext cx="269875" cy="120650"/>
            <a:chOff x="5676" y="3364"/>
            <a:chExt cx="170" cy="76"/>
          </a:xfrm>
        </p:grpSpPr>
        <p:sp>
          <p:nvSpPr>
            <p:cNvPr id="18741" name="WordArt 309">
              <a:extLst>
                <a:ext uri="{FF2B5EF4-FFF2-40B4-BE49-F238E27FC236}">
                  <a16:creationId xmlns:a16="http://schemas.microsoft.com/office/drawing/2014/main" id="{7A34D72E-49CF-4591-B085-A7C2E5BCC7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76" y="3364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栄区</a:t>
              </a:r>
            </a:p>
          </p:txBody>
        </p:sp>
        <p:sp>
          <p:nvSpPr>
            <p:cNvPr id="18742" name="WordArt 310">
              <a:extLst>
                <a:ext uri="{FF2B5EF4-FFF2-40B4-BE49-F238E27FC236}">
                  <a16:creationId xmlns:a16="http://schemas.microsoft.com/office/drawing/2014/main" id="{2DD0FAAA-0B18-4A3C-89A4-BE35C3AC9D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76" y="3364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栄区</a:t>
              </a:r>
            </a:p>
          </p:txBody>
        </p:sp>
      </p:grpSp>
      <p:grpSp>
        <p:nvGrpSpPr>
          <p:cNvPr id="18743" name="Group 311">
            <a:extLst>
              <a:ext uri="{FF2B5EF4-FFF2-40B4-BE49-F238E27FC236}">
                <a16:creationId xmlns:a16="http://schemas.microsoft.com/office/drawing/2014/main" id="{732BFC4F-1A74-4BC1-8EE0-D791548B106A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1290638"/>
            <a:ext cx="719138" cy="176212"/>
            <a:chOff x="3522" y="813"/>
            <a:chExt cx="453" cy="111"/>
          </a:xfrm>
        </p:grpSpPr>
        <p:sp>
          <p:nvSpPr>
            <p:cNvPr id="18744" name="WordArt 312">
              <a:extLst>
                <a:ext uri="{FF2B5EF4-FFF2-40B4-BE49-F238E27FC236}">
                  <a16:creationId xmlns:a16="http://schemas.microsoft.com/office/drawing/2014/main" id="{1ADEF3C7-EE92-4A5A-8F8C-370D44F396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2" y="81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相模原市</a:t>
              </a:r>
            </a:p>
          </p:txBody>
        </p:sp>
        <p:sp>
          <p:nvSpPr>
            <p:cNvPr id="18745" name="WordArt 313">
              <a:extLst>
                <a:ext uri="{FF2B5EF4-FFF2-40B4-BE49-F238E27FC236}">
                  <a16:creationId xmlns:a16="http://schemas.microsoft.com/office/drawing/2014/main" id="{4C2BA36B-CA20-473B-896C-D50ABBE315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2" y="81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相模原市</a:t>
              </a:r>
            </a:p>
          </p:txBody>
        </p:sp>
      </p:grpSp>
      <p:grpSp>
        <p:nvGrpSpPr>
          <p:cNvPr id="18746" name="Group 314">
            <a:extLst>
              <a:ext uri="{FF2B5EF4-FFF2-40B4-BE49-F238E27FC236}">
                <a16:creationId xmlns:a16="http://schemas.microsoft.com/office/drawing/2014/main" id="{6BFF3184-D571-4EDE-A911-AEB0E5D10DB1}"/>
              </a:ext>
            </a:extLst>
          </p:cNvPr>
          <p:cNvGrpSpPr>
            <a:grpSpLocks/>
          </p:cNvGrpSpPr>
          <p:nvPr/>
        </p:nvGrpSpPr>
        <p:grpSpPr bwMode="auto">
          <a:xfrm>
            <a:off x="5581650" y="2820988"/>
            <a:ext cx="555625" cy="176212"/>
            <a:chOff x="3352" y="1578"/>
            <a:chExt cx="350" cy="111"/>
          </a:xfrm>
        </p:grpSpPr>
        <p:sp>
          <p:nvSpPr>
            <p:cNvPr id="18747" name="WordArt 315">
              <a:extLst>
                <a:ext uri="{FF2B5EF4-FFF2-40B4-BE49-F238E27FC236}">
                  <a16:creationId xmlns:a16="http://schemas.microsoft.com/office/drawing/2014/main" id="{F3ED1557-D371-4375-8CC0-A07454A599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157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愛川町</a:t>
              </a:r>
            </a:p>
          </p:txBody>
        </p:sp>
        <p:sp>
          <p:nvSpPr>
            <p:cNvPr id="18748" name="WordArt 316">
              <a:extLst>
                <a:ext uri="{FF2B5EF4-FFF2-40B4-BE49-F238E27FC236}">
                  <a16:creationId xmlns:a16="http://schemas.microsoft.com/office/drawing/2014/main" id="{1D1C67F5-497E-431E-BFE7-B5C66479F6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157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愛川町</a:t>
              </a:r>
            </a:p>
          </p:txBody>
        </p:sp>
      </p:grpSp>
      <p:grpSp>
        <p:nvGrpSpPr>
          <p:cNvPr id="18749" name="Group 317">
            <a:extLst>
              <a:ext uri="{FF2B5EF4-FFF2-40B4-BE49-F238E27FC236}">
                <a16:creationId xmlns:a16="http://schemas.microsoft.com/office/drawing/2014/main" id="{1715CF51-4141-458B-9623-598531ABE385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2820988"/>
            <a:ext cx="555625" cy="176212"/>
            <a:chOff x="2671" y="2003"/>
            <a:chExt cx="350" cy="111"/>
          </a:xfrm>
        </p:grpSpPr>
        <p:sp>
          <p:nvSpPr>
            <p:cNvPr id="18750" name="WordArt 318">
              <a:extLst>
                <a:ext uri="{FF2B5EF4-FFF2-40B4-BE49-F238E27FC236}">
                  <a16:creationId xmlns:a16="http://schemas.microsoft.com/office/drawing/2014/main" id="{D264EE95-BD4A-44C0-93BE-D89F7FC83E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200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清川村</a:t>
              </a:r>
            </a:p>
          </p:txBody>
        </p:sp>
        <p:sp>
          <p:nvSpPr>
            <p:cNvPr id="18751" name="WordArt 319">
              <a:extLst>
                <a:ext uri="{FF2B5EF4-FFF2-40B4-BE49-F238E27FC236}">
                  <a16:creationId xmlns:a16="http://schemas.microsoft.com/office/drawing/2014/main" id="{8B6C59C0-8C7F-4BB4-A874-4AF9285258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200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清川村</a:t>
              </a:r>
            </a:p>
          </p:txBody>
        </p:sp>
      </p:grpSp>
      <p:grpSp>
        <p:nvGrpSpPr>
          <p:cNvPr id="18752" name="Group 320">
            <a:extLst>
              <a:ext uri="{FF2B5EF4-FFF2-40B4-BE49-F238E27FC236}">
                <a16:creationId xmlns:a16="http://schemas.microsoft.com/office/drawing/2014/main" id="{120C8972-52DC-4C62-97BD-78DFE655F9D1}"/>
              </a:ext>
            </a:extLst>
          </p:cNvPr>
          <p:cNvGrpSpPr>
            <a:grpSpLocks/>
          </p:cNvGrpSpPr>
          <p:nvPr/>
        </p:nvGrpSpPr>
        <p:grpSpPr bwMode="auto">
          <a:xfrm>
            <a:off x="6985000" y="2670175"/>
            <a:ext cx="269875" cy="120650"/>
            <a:chOff x="4372" y="1635"/>
            <a:chExt cx="170" cy="76"/>
          </a:xfrm>
        </p:grpSpPr>
        <p:sp>
          <p:nvSpPr>
            <p:cNvPr id="18753" name="WordArt 321">
              <a:extLst>
                <a:ext uri="{FF2B5EF4-FFF2-40B4-BE49-F238E27FC236}">
                  <a16:creationId xmlns:a16="http://schemas.microsoft.com/office/drawing/2014/main" id="{28FED3E8-AE95-405A-A0CE-B755F8CA20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163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8754" name="WordArt 322">
              <a:extLst>
                <a:ext uri="{FF2B5EF4-FFF2-40B4-BE49-F238E27FC236}">
                  <a16:creationId xmlns:a16="http://schemas.microsoft.com/office/drawing/2014/main" id="{D196F745-16D3-4B09-BF5D-B7A03526F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163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8755" name="Group 323">
            <a:extLst>
              <a:ext uri="{FF2B5EF4-FFF2-40B4-BE49-F238E27FC236}">
                <a16:creationId xmlns:a16="http://schemas.microsoft.com/office/drawing/2014/main" id="{76D3F032-A0D4-45C0-8BC2-DD258C0B2425}"/>
              </a:ext>
            </a:extLst>
          </p:cNvPr>
          <p:cNvGrpSpPr>
            <a:grpSpLocks/>
          </p:cNvGrpSpPr>
          <p:nvPr/>
        </p:nvGrpSpPr>
        <p:grpSpPr bwMode="auto">
          <a:xfrm>
            <a:off x="6378575" y="1949450"/>
            <a:ext cx="404813" cy="120650"/>
            <a:chOff x="4032" y="1266"/>
            <a:chExt cx="255" cy="76"/>
          </a:xfrm>
        </p:grpSpPr>
        <p:sp>
          <p:nvSpPr>
            <p:cNvPr id="18756" name="WordArt 324">
              <a:extLst>
                <a:ext uri="{FF2B5EF4-FFF2-40B4-BE49-F238E27FC236}">
                  <a16:creationId xmlns:a16="http://schemas.microsoft.com/office/drawing/2014/main" id="{7E88748A-10D9-4A90-8E3E-009D207F07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126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18757" name="WordArt 325">
              <a:extLst>
                <a:ext uri="{FF2B5EF4-FFF2-40B4-BE49-F238E27FC236}">
                  <a16:creationId xmlns:a16="http://schemas.microsoft.com/office/drawing/2014/main" id="{0C9A0EA1-35A4-4356-BF67-D9DCC51F27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126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18758" name="Group 326">
            <a:extLst>
              <a:ext uri="{FF2B5EF4-FFF2-40B4-BE49-F238E27FC236}">
                <a16:creationId xmlns:a16="http://schemas.microsoft.com/office/drawing/2014/main" id="{06BEDDE0-BDB6-4F0A-95BE-089AD9314B15}"/>
              </a:ext>
            </a:extLst>
          </p:cNvPr>
          <p:cNvGrpSpPr>
            <a:grpSpLocks/>
          </p:cNvGrpSpPr>
          <p:nvPr/>
        </p:nvGrpSpPr>
        <p:grpSpPr bwMode="auto">
          <a:xfrm>
            <a:off x="4195763" y="1500188"/>
            <a:ext cx="269875" cy="120650"/>
            <a:chOff x="2671" y="1125"/>
            <a:chExt cx="170" cy="76"/>
          </a:xfrm>
        </p:grpSpPr>
        <p:sp>
          <p:nvSpPr>
            <p:cNvPr id="18759" name="WordArt 327">
              <a:extLst>
                <a:ext uri="{FF2B5EF4-FFF2-40B4-BE49-F238E27FC236}">
                  <a16:creationId xmlns:a16="http://schemas.microsoft.com/office/drawing/2014/main" id="{749E5133-577E-4F4B-B782-211F432DBB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112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8760" name="WordArt 328">
              <a:extLst>
                <a:ext uri="{FF2B5EF4-FFF2-40B4-BE49-F238E27FC236}">
                  <a16:creationId xmlns:a16="http://schemas.microsoft.com/office/drawing/2014/main" id="{A47BCDF7-74B6-415C-AA27-49CA255419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112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8761" name="Group 329">
            <a:extLst>
              <a:ext uri="{FF2B5EF4-FFF2-40B4-BE49-F238E27FC236}">
                <a16:creationId xmlns:a16="http://schemas.microsoft.com/office/drawing/2014/main" id="{3712591D-BAB3-4861-8FAF-EA9122BE6192}"/>
              </a:ext>
            </a:extLst>
          </p:cNvPr>
          <p:cNvGrpSpPr>
            <a:grpSpLocks/>
          </p:cNvGrpSpPr>
          <p:nvPr/>
        </p:nvGrpSpPr>
        <p:grpSpPr bwMode="auto">
          <a:xfrm>
            <a:off x="3783013" y="4352925"/>
            <a:ext cx="555625" cy="176213"/>
            <a:chOff x="2473" y="2939"/>
            <a:chExt cx="350" cy="111"/>
          </a:xfrm>
        </p:grpSpPr>
        <p:sp>
          <p:nvSpPr>
            <p:cNvPr id="18762" name="WordArt 330">
              <a:extLst>
                <a:ext uri="{FF2B5EF4-FFF2-40B4-BE49-F238E27FC236}">
                  <a16:creationId xmlns:a16="http://schemas.microsoft.com/office/drawing/2014/main" id="{AB0D5B5F-7C76-49B1-9C1B-677E7E040D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3" y="293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秦野市</a:t>
              </a:r>
            </a:p>
          </p:txBody>
        </p:sp>
        <p:sp>
          <p:nvSpPr>
            <p:cNvPr id="18763" name="WordArt 331">
              <a:extLst>
                <a:ext uri="{FF2B5EF4-FFF2-40B4-BE49-F238E27FC236}">
                  <a16:creationId xmlns:a16="http://schemas.microsoft.com/office/drawing/2014/main" id="{7A1AB5ED-3DFF-4A80-BCCC-68D0D6BEEA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3" y="293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秦野市</a:t>
              </a:r>
            </a:p>
          </p:txBody>
        </p:sp>
      </p:grpSp>
      <p:grpSp>
        <p:nvGrpSpPr>
          <p:cNvPr id="18764" name="Group 332">
            <a:extLst>
              <a:ext uri="{FF2B5EF4-FFF2-40B4-BE49-F238E27FC236}">
                <a16:creationId xmlns:a16="http://schemas.microsoft.com/office/drawing/2014/main" id="{149B4314-8ADA-46DE-8D12-DBB4A5469741}"/>
              </a:ext>
            </a:extLst>
          </p:cNvPr>
          <p:cNvGrpSpPr>
            <a:grpSpLocks/>
          </p:cNvGrpSpPr>
          <p:nvPr/>
        </p:nvGrpSpPr>
        <p:grpSpPr bwMode="auto">
          <a:xfrm>
            <a:off x="8539163" y="4560888"/>
            <a:ext cx="404812" cy="120650"/>
            <a:chOff x="5449" y="2882"/>
            <a:chExt cx="255" cy="76"/>
          </a:xfrm>
        </p:grpSpPr>
        <p:sp>
          <p:nvSpPr>
            <p:cNvPr id="18765" name="WordArt 333">
              <a:extLst>
                <a:ext uri="{FF2B5EF4-FFF2-40B4-BE49-F238E27FC236}">
                  <a16:creationId xmlns:a16="http://schemas.microsoft.com/office/drawing/2014/main" id="{1067BD86-EA0C-4D16-9764-403E35426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2882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戸塚区</a:t>
              </a:r>
            </a:p>
          </p:txBody>
        </p:sp>
        <p:sp>
          <p:nvSpPr>
            <p:cNvPr id="18766" name="WordArt 334">
              <a:extLst>
                <a:ext uri="{FF2B5EF4-FFF2-40B4-BE49-F238E27FC236}">
                  <a16:creationId xmlns:a16="http://schemas.microsoft.com/office/drawing/2014/main" id="{AC8209A8-51FC-4BFA-8137-ECFC0586C0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2882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戸塚区</a:t>
              </a:r>
            </a:p>
          </p:txBody>
        </p:sp>
      </p:grpSp>
      <p:grpSp>
        <p:nvGrpSpPr>
          <p:cNvPr id="18767" name="Group 335">
            <a:extLst>
              <a:ext uri="{FF2B5EF4-FFF2-40B4-BE49-F238E27FC236}">
                <a16:creationId xmlns:a16="http://schemas.microsoft.com/office/drawing/2014/main" id="{0C4F9520-36D3-4A42-BEED-D7F886257264}"/>
              </a:ext>
            </a:extLst>
          </p:cNvPr>
          <p:cNvGrpSpPr>
            <a:grpSpLocks/>
          </p:cNvGrpSpPr>
          <p:nvPr/>
        </p:nvGrpSpPr>
        <p:grpSpPr bwMode="auto">
          <a:xfrm>
            <a:off x="8359775" y="2130425"/>
            <a:ext cx="404813" cy="120650"/>
            <a:chOff x="5336" y="1323"/>
            <a:chExt cx="255" cy="76"/>
          </a:xfrm>
        </p:grpSpPr>
        <p:sp>
          <p:nvSpPr>
            <p:cNvPr id="18768" name="WordArt 336">
              <a:extLst>
                <a:ext uri="{FF2B5EF4-FFF2-40B4-BE49-F238E27FC236}">
                  <a16:creationId xmlns:a16="http://schemas.microsoft.com/office/drawing/2014/main" id="{E9EDE246-9DE8-4218-B7EB-35B19D2D72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132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18769" name="WordArt 337">
              <a:extLst>
                <a:ext uri="{FF2B5EF4-FFF2-40B4-BE49-F238E27FC236}">
                  <a16:creationId xmlns:a16="http://schemas.microsoft.com/office/drawing/2014/main" id="{0A7FA622-EE6D-42B6-B4C6-7AA85977DB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132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18770" name="Group 338">
            <a:extLst>
              <a:ext uri="{FF2B5EF4-FFF2-40B4-BE49-F238E27FC236}">
                <a16:creationId xmlns:a16="http://schemas.microsoft.com/office/drawing/2014/main" id="{28600D2D-FB5E-4F7C-9402-DB6C3411562A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2670175"/>
            <a:ext cx="269875" cy="120650"/>
            <a:chOff x="5393" y="1720"/>
            <a:chExt cx="170" cy="76"/>
          </a:xfrm>
        </p:grpSpPr>
        <p:sp>
          <p:nvSpPr>
            <p:cNvPr id="18771" name="WordArt 339">
              <a:extLst>
                <a:ext uri="{FF2B5EF4-FFF2-40B4-BE49-F238E27FC236}">
                  <a16:creationId xmlns:a16="http://schemas.microsoft.com/office/drawing/2014/main" id="{2B208F32-2B4F-4A4C-80B7-93CF13EC49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1720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18772" name="WordArt 340">
              <a:extLst>
                <a:ext uri="{FF2B5EF4-FFF2-40B4-BE49-F238E27FC236}">
                  <a16:creationId xmlns:a16="http://schemas.microsoft.com/office/drawing/2014/main" id="{68899A53-9EF5-43EB-A7F1-DE1B57D03E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1720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18773" name="Group 341">
            <a:extLst>
              <a:ext uri="{FF2B5EF4-FFF2-40B4-BE49-F238E27FC236}">
                <a16:creationId xmlns:a16="http://schemas.microsoft.com/office/drawing/2014/main" id="{3E65C9AE-BF9A-43F9-A56B-2B0BF4722AE8}"/>
              </a:ext>
            </a:extLst>
          </p:cNvPr>
          <p:cNvGrpSpPr>
            <a:grpSpLocks/>
          </p:cNvGrpSpPr>
          <p:nvPr/>
        </p:nvGrpSpPr>
        <p:grpSpPr bwMode="auto">
          <a:xfrm>
            <a:off x="8604250" y="3479800"/>
            <a:ext cx="269875" cy="120650"/>
            <a:chOff x="5393" y="2145"/>
            <a:chExt cx="170" cy="76"/>
          </a:xfrm>
        </p:grpSpPr>
        <p:sp>
          <p:nvSpPr>
            <p:cNvPr id="18774" name="WordArt 342">
              <a:extLst>
                <a:ext uri="{FF2B5EF4-FFF2-40B4-BE49-F238E27FC236}">
                  <a16:creationId xmlns:a16="http://schemas.microsoft.com/office/drawing/2014/main" id="{5321ADD5-D6EB-428B-AEC1-816A610A0E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214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旭区</a:t>
              </a:r>
            </a:p>
          </p:txBody>
        </p:sp>
        <p:sp>
          <p:nvSpPr>
            <p:cNvPr id="18775" name="WordArt 343">
              <a:extLst>
                <a:ext uri="{FF2B5EF4-FFF2-40B4-BE49-F238E27FC236}">
                  <a16:creationId xmlns:a16="http://schemas.microsoft.com/office/drawing/2014/main" id="{5A36DDD6-5CA9-4454-9E7A-90F6C7D56D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214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旭区</a:t>
              </a:r>
            </a:p>
          </p:txBody>
        </p:sp>
      </p:grpSp>
      <p:grpSp>
        <p:nvGrpSpPr>
          <p:cNvPr id="18776" name="Group 344">
            <a:extLst>
              <a:ext uri="{FF2B5EF4-FFF2-40B4-BE49-F238E27FC236}">
                <a16:creationId xmlns:a16="http://schemas.microsoft.com/office/drawing/2014/main" id="{A2497704-E099-49F9-861C-9C81791DEE15}"/>
              </a:ext>
            </a:extLst>
          </p:cNvPr>
          <p:cNvGrpSpPr>
            <a:grpSpLocks/>
          </p:cNvGrpSpPr>
          <p:nvPr/>
        </p:nvGrpSpPr>
        <p:grpSpPr bwMode="auto">
          <a:xfrm>
            <a:off x="9258300" y="2400300"/>
            <a:ext cx="404813" cy="120650"/>
            <a:chOff x="5790" y="1465"/>
            <a:chExt cx="255" cy="76"/>
          </a:xfrm>
        </p:grpSpPr>
        <p:sp>
          <p:nvSpPr>
            <p:cNvPr id="18777" name="WordArt 345">
              <a:extLst>
                <a:ext uri="{FF2B5EF4-FFF2-40B4-BE49-F238E27FC236}">
                  <a16:creationId xmlns:a16="http://schemas.microsoft.com/office/drawing/2014/main" id="{320F607F-2468-46B7-AB15-7C9AF9D179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1465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都築区</a:t>
              </a:r>
            </a:p>
          </p:txBody>
        </p:sp>
        <p:sp>
          <p:nvSpPr>
            <p:cNvPr id="18778" name="WordArt 346">
              <a:extLst>
                <a:ext uri="{FF2B5EF4-FFF2-40B4-BE49-F238E27FC236}">
                  <a16:creationId xmlns:a16="http://schemas.microsoft.com/office/drawing/2014/main" id="{B99E267A-774F-487C-A09E-957BD3A08A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1465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都築区</a:t>
              </a:r>
            </a:p>
          </p:txBody>
        </p:sp>
      </p:grpSp>
      <p:grpSp>
        <p:nvGrpSpPr>
          <p:cNvPr id="18779" name="Group 347">
            <a:extLst>
              <a:ext uri="{FF2B5EF4-FFF2-40B4-BE49-F238E27FC236}">
                <a16:creationId xmlns:a16="http://schemas.microsoft.com/office/drawing/2014/main" id="{ED2157EB-8FBC-4A74-A504-610AD48EEB10}"/>
              </a:ext>
            </a:extLst>
          </p:cNvPr>
          <p:cNvGrpSpPr>
            <a:grpSpLocks/>
          </p:cNvGrpSpPr>
          <p:nvPr/>
        </p:nvGrpSpPr>
        <p:grpSpPr bwMode="auto">
          <a:xfrm>
            <a:off x="7999413" y="1409700"/>
            <a:ext cx="404812" cy="120650"/>
            <a:chOff x="5138" y="898"/>
            <a:chExt cx="255" cy="76"/>
          </a:xfrm>
        </p:grpSpPr>
        <p:sp>
          <p:nvSpPr>
            <p:cNvPr id="18780" name="WordArt 348">
              <a:extLst>
                <a:ext uri="{FF2B5EF4-FFF2-40B4-BE49-F238E27FC236}">
                  <a16:creationId xmlns:a16="http://schemas.microsoft.com/office/drawing/2014/main" id="{AC105900-371C-4898-996F-23901551E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898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麻生区</a:t>
              </a:r>
            </a:p>
          </p:txBody>
        </p:sp>
        <p:sp>
          <p:nvSpPr>
            <p:cNvPr id="18781" name="WordArt 349">
              <a:extLst>
                <a:ext uri="{FF2B5EF4-FFF2-40B4-BE49-F238E27FC236}">
                  <a16:creationId xmlns:a16="http://schemas.microsoft.com/office/drawing/2014/main" id="{9C977EEB-BFBE-4BC8-B238-C31B81FE0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898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麻生区</a:t>
              </a:r>
            </a:p>
          </p:txBody>
        </p:sp>
      </p:grpSp>
      <p:grpSp>
        <p:nvGrpSpPr>
          <p:cNvPr id="18782" name="Group 350">
            <a:extLst>
              <a:ext uri="{FF2B5EF4-FFF2-40B4-BE49-F238E27FC236}">
                <a16:creationId xmlns:a16="http://schemas.microsoft.com/office/drawing/2014/main" id="{4342C448-46D2-446B-B618-557F960999FD}"/>
              </a:ext>
            </a:extLst>
          </p:cNvPr>
          <p:cNvGrpSpPr>
            <a:grpSpLocks/>
          </p:cNvGrpSpPr>
          <p:nvPr/>
        </p:nvGrpSpPr>
        <p:grpSpPr bwMode="auto">
          <a:xfrm>
            <a:off x="9077325" y="1049338"/>
            <a:ext cx="404813" cy="120650"/>
            <a:chOff x="5591" y="643"/>
            <a:chExt cx="255" cy="76"/>
          </a:xfrm>
        </p:grpSpPr>
        <p:sp>
          <p:nvSpPr>
            <p:cNvPr id="18783" name="WordArt 351">
              <a:extLst>
                <a:ext uri="{FF2B5EF4-FFF2-40B4-BE49-F238E27FC236}">
                  <a16:creationId xmlns:a16="http://schemas.microsoft.com/office/drawing/2014/main" id="{4561D3A8-476C-444A-B983-2C4B2DFB1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1" y="64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多摩区</a:t>
              </a:r>
            </a:p>
          </p:txBody>
        </p:sp>
        <p:sp>
          <p:nvSpPr>
            <p:cNvPr id="18784" name="WordArt 352">
              <a:extLst>
                <a:ext uri="{FF2B5EF4-FFF2-40B4-BE49-F238E27FC236}">
                  <a16:creationId xmlns:a16="http://schemas.microsoft.com/office/drawing/2014/main" id="{070578C6-DDB3-4836-A896-3718767EA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1" y="64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多摩区</a:t>
              </a:r>
            </a:p>
          </p:txBody>
        </p:sp>
      </p:grpSp>
      <p:grpSp>
        <p:nvGrpSpPr>
          <p:cNvPr id="18785" name="Group 353">
            <a:extLst>
              <a:ext uri="{FF2B5EF4-FFF2-40B4-BE49-F238E27FC236}">
                <a16:creationId xmlns:a16="http://schemas.microsoft.com/office/drawing/2014/main" id="{785B20E4-AFC2-4C3A-8D63-5E786DC5C075}"/>
              </a:ext>
            </a:extLst>
          </p:cNvPr>
          <p:cNvGrpSpPr>
            <a:grpSpLocks/>
          </p:cNvGrpSpPr>
          <p:nvPr/>
        </p:nvGrpSpPr>
        <p:grpSpPr bwMode="auto">
          <a:xfrm>
            <a:off x="10677525" y="2220913"/>
            <a:ext cx="269875" cy="120650"/>
            <a:chOff x="6810" y="1436"/>
            <a:chExt cx="170" cy="76"/>
          </a:xfrm>
        </p:grpSpPr>
        <p:sp>
          <p:nvSpPr>
            <p:cNvPr id="18786" name="WordArt 354">
              <a:extLst>
                <a:ext uri="{FF2B5EF4-FFF2-40B4-BE49-F238E27FC236}">
                  <a16:creationId xmlns:a16="http://schemas.microsoft.com/office/drawing/2014/main" id="{53249901-C9DD-485D-9CCC-E9DFB60E09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1436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幸区</a:t>
              </a:r>
            </a:p>
          </p:txBody>
        </p:sp>
        <p:sp>
          <p:nvSpPr>
            <p:cNvPr id="18787" name="WordArt 355">
              <a:extLst>
                <a:ext uri="{FF2B5EF4-FFF2-40B4-BE49-F238E27FC236}">
                  <a16:creationId xmlns:a16="http://schemas.microsoft.com/office/drawing/2014/main" id="{275A0C9F-42BC-40A6-99D9-D578C0CA1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1436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幸区</a:t>
              </a:r>
            </a:p>
          </p:txBody>
        </p:sp>
      </p:grpSp>
      <p:grpSp>
        <p:nvGrpSpPr>
          <p:cNvPr id="18788" name="Group 356">
            <a:extLst>
              <a:ext uri="{FF2B5EF4-FFF2-40B4-BE49-F238E27FC236}">
                <a16:creationId xmlns:a16="http://schemas.microsoft.com/office/drawing/2014/main" id="{3FA5061E-B111-40B6-9F2E-0892DEA64A6A}"/>
              </a:ext>
            </a:extLst>
          </p:cNvPr>
          <p:cNvGrpSpPr>
            <a:grpSpLocks/>
          </p:cNvGrpSpPr>
          <p:nvPr/>
        </p:nvGrpSpPr>
        <p:grpSpPr bwMode="auto">
          <a:xfrm>
            <a:off x="9078913" y="1589088"/>
            <a:ext cx="404812" cy="120650"/>
            <a:chOff x="5818" y="1011"/>
            <a:chExt cx="255" cy="76"/>
          </a:xfrm>
        </p:grpSpPr>
        <p:sp>
          <p:nvSpPr>
            <p:cNvPr id="18789" name="WordArt 357">
              <a:extLst>
                <a:ext uri="{FF2B5EF4-FFF2-40B4-BE49-F238E27FC236}">
                  <a16:creationId xmlns:a16="http://schemas.microsoft.com/office/drawing/2014/main" id="{45AB0DE5-17EF-458E-8EE2-9404AE6880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18" y="1011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宮前区</a:t>
              </a:r>
            </a:p>
          </p:txBody>
        </p:sp>
        <p:sp>
          <p:nvSpPr>
            <p:cNvPr id="18790" name="WordArt 358">
              <a:extLst>
                <a:ext uri="{FF2B5EF4-FFF2-40B4-BE49-F238E27FC236}">
                  <a16:creationId xmlns:a16="http://schemas.microsoft.com/office/drawing/2014/main" id="{3C84BEF5-2844-4353-816D-16C2ED73E0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18" y="1011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宮前区</a:t>
              </a:r>
            </a:p>
          </p:txBody>
        </p:sp>
      </p:grpSp>
      <p:grpSp>
        <p:nvGrpSpPr>
          <p:cNvPr id="18791" name="Group 359">
            <a:extLst>
              <a:ext uri="{FF2B5EF4-FFF2-40B4-BE49-F238E27FC236}">
                <a16:creationId xmlns:a16="http://schemas.microsoft.com/office/drawing/2014/main" id="{2AF44316-46DB-4F28-BFBB-8C0BBDE07FF6}"/>
              </a:ext>
            </a:extLst>
          </p:cNvPr>
          <p:cNvGrpSpPr>
            <a:grpSpLocks/>
          </p:cNvGrpSpPr>
          <p:nvPr/>
        </p:nvGrpSpPr>
        <p:grpSpPr bwMode="auto">
          <a:xfrm>
            <a:off x="11418888" y="2670175"/>
            <a:ext cx="404812" cy="120650"/>
            <a:chOff x="7150" y="1663"/>
            <a:chExt cx="255" cy="76"/>
          </a:xfrm>
        </p:grpSpPr>
        <p:sp>
          <p:nvSpPr>
            <p:cNvPr id="18792" name="WordArt 360">
              <a:extLst>
                <a:ext uri="{FF2B5EF4-FFF2-40B4-BE49-F238E27FC236}">
                  <a16:creationId xmlns:a16="http://schemas.microsoft.com/office/drawing/2014/main" id="{7A1FD00E-2541-4F57-8843-E56A315FF5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0" y="166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川崎区</a:t>
              </a:r>
            </a:p>
          </p:txBody>
        </p:sp>
        <p:sp>
          <p:nvSpPr>
            <p:cNvPr id="18793" name="WordArt 361">
              <a:extLst>
                <a:ext uri="{FF2B5EF4-FFF2-40B4-BE49-F238E27FC236}">
                  <a16:creationId xmlns:a16="http://schemas.microsoft.com/office/drawing/2014/main" id="{247DFB10-20A0-4DA8-BB20-23DCEA2DD5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0" y="166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川崎区</a:t>
              </a:r>
            </a:p>
          </p:txBody>
        </p:sp>
      </p:grpSp>
      <p:grpSp>
        <p:nvGrpSpPr>
          <p:cNvPr id="18794" name="Group 362">
            <a:extLst>
              <a:ext uri="{FF2B5EF4-FFF2-40B4-BE49-F238E27FC236}">
                <a16:creationId xmlns:a16="http://schemas.microsoft.com/office/drawing/2014/main" id="{5D085746-B185-4BFE-BCBD-EE78EFC31B3B}"/>
              </a:ext>
            </a:extLst>
          </p:cNvPr>
          <p:cNvGrpSpPr>
            <a:grpSpLocks/>
          </p:cNvGrpSpPr>
          <p:nvPr/>
        </p:nvGrpSpPr>
        <p:grpSpPr bwMode="auto">
          <a:xfrm>
            <a:off x="9888538" y="2489200"/>
            <a:ext cx="404812" cy="120650"/>
            <a:chOff x="6215" y="1550"/>
            <a:chExt cx="255" cy="76"/>
          </a:xfrm>
        </p:grpSpPr>
        <p:sp>
          <p:nvSpPr>
            <p:cNvPr id="18795" name="WordArt 363">
              <a:extLst>
                <a:ext uri="{FF2B5EF4-FFF2-40B4-BE49-F238E27FC236}">
                  <a16:creationId xmlns:a16="http://schemas.microsoft.com/office/drawing/2014/main" id="{FF1F5E50-1535-4B58-A2C2-246A8B843C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1550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港北区</a:t>
              </a:r>
            </a:p>
          </p:txBody>
        </p:sp>
        <p:sp>
          <p:nvSpPr>
            <p:cNvPr id="18796" name="WordArt 364">
              <a:extLst>
                <a:ext uri="{FF2B5EF4-FFF2-40B4-BE49-F238E27FC236}">
                  <a16:creationId xmlns:a16="http://schemas.microsoft.com/office/drawing/2014/main" id="{E54C6D94-B2A2-4A3E-86C4-5BC1755685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1550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港北区</a:t>
              </a:r>
            </a:p>
          </p:txBody>
        </p:sp>
      </p:grpSp>
      <p:grpSp>
        <p:nvGrpSpPr>
          <p:cNvPr id="18797" name="Group 365">
            <a:extLst>
              <a:ext uri="{FF2B5EF4-FFF2-40B4-BE49-F238E27FC236}">
                <a16:creationId xmlns:a16="http://schemas.microsoft.com/office/drawing/2014/main" id="{40406CD6-7E42-4106-8F14-9C61F1346999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4379913"/>
            <a:ext cx="269875" cy="120650"/>
            <a:chOff x="6527" y="2712"/>
            <a:chExt cx="170" cy="76"/>
          </a:xfrm>
        </p:grpSpPr>
        <p:sp>
          <p:nvSpPr>
            <p:cNvPr id="18798" name="WordArt 366">
              <a:extLst>
                <a:ext uri="{FF2B5EF4-FFF2-40B4-BE49-F238E27FC236}">
                  <a16:creationId xmlns:a16="http://schemas.microsoft.com/office/drawing/2014/main" id="{2786F9E7-7C85-4B12-A77B-DCCD02411E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7" y="2712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18799" name="WordArt 367">
              <a:extLst>
                <a:ext uri="{FF2B5EF4-FFF2-40B4-BE49-F238E27FC236}">
                  <a16:creationId xmlns:a16="http://schemas.microsoft.com/office/drawing/2014/main" id="{795FB3C7-D88C-4AFB-8DB8-BB9BD5BC13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7" y="2712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18800" name="Group 368">
            <a:extLst>
              <a:ext uri="{FF2B5EF4-FFF2-40B4-BE49-F238E27FC236}">
                <a16:creationId xmlns:a16="http://schemas.microsoft.com/office/drawing/2014/main" id="{D358872B-C3AA-4D2B-8B58-C223ABA803F2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6153150"/>
            <a:ext cx="719138" cy="176213"/>
            <a:chOff x="1254" y="3903"/>
            <a:chExt cx="453" cy="111"/>
          </a:xfrm>
        </p:grpSpPr>
        <p:sp>
          <p:nvSpPr>
            <p:cNvPr id="18801" name="WordArt 369">
              <a:extLst>
                <a:ext uri="{FF2B5EF4-FFF2-40B4-BE49-F238E27FC236}">
                  <a16:creationId xmlns:a16="http://schemas.microsoft.com/office/drawing/2014/main" id="{7227F226-9E05-4979-9C41-4561549A88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4" y="390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南足柄市</a:t>
              </a:r>
            </a:p>
          </p:txBody>
        </p:sp>
        <p:sp>
          <p:nvSpPr>
            <p:cNvPr id="18802" name="WordArt 370">
              <a:extLst>
                <a:ext uri="{FF2B5EF4-FFF2-40B4-BE49-F238E27FC236}">
                  <a16:creationId xmlns:a16="http://schemas.microsoft.com/office/drawing/2014/main" id="{E184489C-C57C-47C0-95D9-C75B251ABA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4" y="390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南足柄市</a:t>
              </a:r>
            </a:p>
          </p:txBody>
        </p:sp>
      </p:grpSp>
      <p:grpSp>
        <p:nvGrpSpPr>
          <p:cNvPr id="18803" name="Group 371">
            <a:extLst>
              <a:ext uri="{FF2B5EF4-FFF2-40B4-BE49-F238E27FC236}">
                <a16:creationId xmlns:a16="http://schemas.microsoft.com/office/drawing/2014/main" id="{7F34CAF0-A741-47D7-BCF6-BBE04E25E4D3}"/>
              </a:ext>
            </a:extLst>
          </p:cNvPr>
          <p:cNvGrpSpPr>
            <a:grpSpLocks/>
          </p:cNvGrpSpPr>
          <p:nvPr/>
        </p:nvGrpSpPr>
        <p:grpSpPr bwMode="auto">
          <a:xfrm>
            <a:off x="7975600" y="4289425"/>
            <a:ext cx="269875" cy="120650"/>
            <a:chOff x="5138" y="2769"/>
            <a:chExt cx="170" cy="76"/>
          </a:xfrm>
        </p:grpSpPr>
        <p:sp>
          <p:nvSpPr>
            <p:cNvPr id="18804" name="WordArt 372">
              <a:extLst>
                <a:ext uri="{FF2B5EF4-FFF2-40B4-BE49-F238E27FC236}">
                  <a16:creationId xmlns:a16="http://schemas.microsoft.com/office/drawing/2014/main" id="{56790481-9264-430D-B776-C53F030A97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2769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18805" name="WordArt 373">
              <a:extLst>
                <a:ext uri="{FF2B5EF4-FFF2-40B4-BE49-F238E27FC236}">
                  <a16:creationId xmlns:a16="http://schemas.microsoft.com/office/drawing/2014/main" id="{4B534278-1822-486B-BC1E-9C741D1D6A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2769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18806" name="Group 374">
            <a:extLst>
              <a:ext uri="{FF2B5EF4-FFF2-40B4-BE49-F238E27FC236}">
                <a16:creationId xmlns:a16="http://schemas.microsoft.com/office/drawing/2014/main" id="{CDFCA8CD-5032-48C5-8BE0-AFD30AB7DB13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3479800"/>
            <a:ext cx="404812" cy="120650"/>
            <a:chOff x="5053" y="2287"/>
            <a:chExt cx="255" cy="76"/>
          </a:xfrm>
        </p:grpSpPr>
        <p:sp>
          <p:nvSpPr>
            <p:cNvPr id="18807" name="WordArt 375">
              <a:extLst>
                <a:ext uri="{FF2B5EF4-FFF2-40B4-BE49-F238E27FC236}">
                  <a16:creationId xmlns:a16="http://schemas.microsoft.com/office/drawing/2014/main" id="{ADBFEA65-B16A-481E-B229-E42CFC8B38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3" y="2287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瀬谷区</a:t>
              </a:r>
            </a:p>
          </p:txBody>
        </p:sp>
        <p:sp>
          <p:nvSpPr>
            <p:cNvPr id="18808" name="WordArt 376">
              <a:extLst>
                <a:ext uri="{FF2B5EF4-FFF2-40B4-BE49-F238E27FC236}">
                  <a16:creationId xmlns:a16="http://schemas.microsoft.com/office/drawing/2014/main" id="{79AB95FB-B802-4F9F-BF9A-8AB0EF4EAA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3" y="2287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瀬谷区</a:t>
              </a:r>
            </a:p>
          </p:txBody>
        </p:sp>
      </p:grpSp>
      <p:grpSp>
        <p:nvGrpSpPr>
          <p:cNvPr id="18809" name="Group 377">
            <a:extLst>
              <a:ext uri="{FF2B5EF4-FFF2-40B4-BE49-F238E27FC236}">
                <a16:creationId xmlns:a16="http://schemas.microsoft.com/office/drawing/2014/main" id="{2DB23A4C-F571-4AFA-A335-872CEF1B629F}"/>
              </a:ext>
            </a:extLst>
          </p:cNvPr>
          <p:cNvGrpSpPr>
            <a:grpSpLocks/>
          </p:cNvGrpSpPr>
          <p:nvPr/>
        </p:nvGrpSpPr>
        <p:grpSpPr bwMode="auto">
          <a:xfrm>
            <a:off x="10429875" y="2670175"/>
            <a:ext cx="404813" cy="120650"/>
            <a:chOff x="6583" y="1777"/>
            <a:chExt cx="255" cy="76"/>
          </a:xfrm>
        </p:grpSpPr>
        <p:sp>
          <p:nvSpPr>
            <p:cNvPr id="18810" name="WordArt 378">
              <a:extLst>
                <a:ext uri="{FF2B5EF4-FFF2-40B4-BE49-F238E27FC236}">
                  <a16:creationId xmlns:a16="http://schemas.microsoft.com/office/drawing/2014/main" id="{D13C736D-666D-489B-923C-A0022744B0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83" y="1777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鶴見区</a:t>
              </a:r>
            </a:p>
          </p:txBody>
        </p:sp>
        <p:sp>
          <p:nvSpPr>
            <p:cNvPr id="18811" name="WordArt 379">
              <a:extLst>
                <a:ext uri="{FF2B5EF4-FFF2-40B4-BE49-F238E27FC236}">
                  <a16:creationId xmlns:a16="http://schemas.microsoft.com/office/drawing/2014/main" id="{5D2D1AB1-1DBB-48A7-982B-2CB3279DA0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83" y="1777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鶴見区</a:t>
              </a:r>
            </a:p>
          </p:txBody>
        </p:sp>
      </p:grpSp>
      <p:grpSp>
        <p:nvGrpSpPr>
          <p:cNvPr id="18812" name="Group 380">
            <a:extLst>
              <a:ext uri="{FF2B5EF4-FFF2-40B4-BE49-F238E27FC236}">
                <a16:creationId xmlns:a16="http://schemas.microsoft.com/office/drawing/2014/main" id="{B95BF11B-1052-4082-8BB4-6A0F8A2936DA}"/>
              </a:ext>
            </a:extLst>
          </p:cNvPr>
          <p:cNvGrpSpPr>
            <a:grpSpLocks/>
          </p:cNvGrpSpPr>
          <p:nvPr/>
        </p:nvGrpSpPr>
        <p:grpSpPr bwMode="auto">
          <a:xfrm>
            <a:off x="10202863" y="3209925"/>
            <a:ext cx="495300" cy="120650"/>
            <a:chOff x="6187" y="2088"/>
            <a:chExt cx="312" cy="76"/>
          </a:xfrm>
        </p:grpSpPr>
        <p:sp>
          <p:nvSpPr>
            <p:cNvPr id="18813" name="WordArt 381">
              <a:extLst>
                <a:ext uri="{FF2B5EF4-FFF2-40B4-BE49-F238E27FC236}">
                  <a16:creationId xmlns:a16="http://schemas.microsoft.com/office/drawing/2014/main" id="{EF320380-01A8-48A6-B9E2-B9AD379DD8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088"/>
              <a:ext cx="312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神奈川区</a:t>
              </a:r>
            </a:p>
          </p:txBody>
        </p:sp>
        <p:sp>
          <p:nvSpPr>
            <p:cNvPr id="18814" name="WordArt 382">
              <a:extLst>
                <a:ext uri="{FF2B5EF4-FFF2-40B4-BE49-F238E27FC236}">
                  <a16:creationId xmlns:a16="http://schemas.microsoft.com/office/drawing/2014/main" id="{678153A1-175F-4193-8CD6-E9C057AE92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088"/>
              <a:ext cx="312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神奈川区</a:t>
              </a:r>
            </a:p>
          </p:txBody>
        </p:sp>
      </p:grpSp>
      <p:grpSp>
        <p:nvGrpSpPr>
          <p:cNvPr id="18815" name="Group 383">
            <a:extLst>
              <a:ext uri="{FF2B5EF4-FFF2-40B4-BE49-F238E27FC236}">
                <a16:creationId xmlns:a16="http://schemas.microsoft.com/office/drawing/2014/main" id="{87EE8AF8-5A1A-414D-B738-660D4F45C4E6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200150"/>
            <a:ext cx="555625" cy="176213"/>
            <a:chOff x="6413" y="841"/>
            <a:chExt cx="350" cy="111"/>
          </a:xfrm>
        </p:grpSpPr>
        <p:sp>
          <p:nvSpPr>
            <p:cNvPr id="18816" name="WordArt 384">
              <a:extLst>
                <a:ext uri="{FF2B5EF4-FFF2-40B4-BE49-F238E27FC236}">
                  <a16:creationId xmlns:a16="http://schemas.microsoft.com/office/drawing/2014/main" id="{1CB95D1A-0EBC-455E-9A46-508CA22CD7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84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川崎市</a:t>
              </a:r>
            </a:p>
          </p:txBody>
        </p:sp>
        <p:sp>
          <p:nvSpPr>
            <p:cNvPr id="18817" name="WordArt 385">
              <a:extLst>
                <a:ext uri="{FF2B5EF4-FFF2-40B4-BE49-F238E27FC236}">
                  <a16:creationId xmlns:a16="http://schemas.microsoft.com/office/drawing/2014/main" id="{79F066B7-94DF-452D-ABD0-DAF23B948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84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川崎市</a:t>
              </a:r>
            </a:p>
          </p:txBody>
        </p:sp>
      </p:grpSp>
      <p:grpSp>
        <p:nvGrpSpPr>
          <p:cNvPr id="18818" name="Group 386">
            <a:extLst>
              <a:ext uri="{FF2B5EF4-FFF2-40B4-BE49-F238E27FC236}">
                <a16:creationId xmlns:a16="http://schemas.microsoft.com/office/drawing/2014/main" id="{83B2F186-120D-4E90-9907-02079B46DEFD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8672513"/>
            <a:ext cx="555625" cy="176212"/>
            <a:chOff x="1906" y="5462"/>
            <a:chExt cx="350" cy="111"/>
          </a:xfrm>
        </p:grpSpPr>
        <p:sp>
          <p:nvSpPr>
            <p:cNvPr id="18819" name="WordArt 387">
              <a:extLst>
                <a:ext uri="{FF2B5EF4-FFF2-40B4-BE49-F238E27FC236}">
                  <a16:creationId xmlns:a16="http://schemas.microsoft.com/office/drawing/2014/main" id="{D69EB01F-F8B0-43D6-B7DE-4743940B86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546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真鶴町</a:t>
              </a:r>
            </a:p>
          </p:txBody>
        </p:sp>
        <p:sp>
          <p:nvSpPr>
            <p:cNvPr id="18820" name="WordArt 388">
              <a:extLst>
                <a:ext uri="{FF2B5EF4-FFF2-40B4-BE49-F238E27FC236}">
                  <a16:creationId xmlns:a16="http://schemas.microsoft.com/office/drawing/2014/main" id="{CBF9CB3B-8A49-4A4F-B5F9-E686AD4A8D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546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真鶴町</a:t>
              </a:r>
            </a:p>
          </p:txBody>
        </p:sp>
      </p:grpSp>
      <p:grpSp>
        <p:nvGrpSpPr>
          <p:cNvPr id="18821" name="Group 389">
            <a:extLst>
              <a:ext uri="{FF2B5EF4-FFF2-40B4-BE49-F238E27FC236}">
                <a16:creationId xmlns:a16="http://schemas.microsoft.com/office/drawing/2014/main" id="{93186942-DF20-49D2-B06C-DE6CFE333C75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443413"/>
            <a:ext cx="555625" cy="176212"/>
            <a:chOff x="1811" y="2911"/>
            <a:chExt cx="350" cy="111"/>
          </a:xfrm>
        </p:grpSpPr>
        <p:sp>
          <p:nvSpPr>
            <p:cNvPr id="18822" name="WordArt 390">
              <a:extLst>
                <a:ext uri="{FF2B5EF4-FFF2-40B4-BE49-F238E27FC236}">
                  <a16:creationId xmlns:a16="http://schemas.microsoft.com/office/drawing/2014/main" id="{02401ABC-8EA3-485F-A9F5-77779B567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1" y="291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松田町</a:t>
              </a:r>
            </a:p>
          </p:txBody>
        </p:sp>
        <p:sp>
          <p:nvSpPr>
            <p:cNvPr id="18823" name="WordArt 391">
              <a:extLst>
                <a:ext uri="{FF2B5EF4-FFF2-40B4-BE49-F238E27FC236}">
                  <a16:creationId xmlns:a16="http://schemas.microsoft.com/office/drawing/2014/main" id="{B0D96F04-9B68-4223-A526-019152C523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1" y="291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松田町</a:t>
              </a:r>
            </a:p>
          </p:txBody>
        </p:sp>
      </p:grpSp>
      <p:grpSp>
        <p:nvGrpSpPr>
          <p:cNvPr id="18824" name="Group 392">
            <a:extLst>
              <a:ext uri="{FF2B5EF4-FFF2-40B4-BE49-F238E27FC236}">
                <a16:creationId xmlns:a16="http://schemas.microsoft.com/office/drawing/2014/main" id="{DD448AB9-3ACC-4148-ABC7-2CDB28839894}"/>
              </a:ext>
            </a:extLst>
          </p:cNvPr>
          <p:cNvGrpSpPr>
            <a:grpSpLocks/>
          </p:cNvGrpSpPr>
          <p:nvPr/>
        </p:nvGrpSpPr>
        <p:grpSpPr bwMode="auto">
          <a:xfrm>
            <a:off x="2701925" y="5792788"/>
            <a:ext cx="555625" cy="176212"/>
            <a:chOff x="1669" y="3593"/>
            <a:chExt cx="350" cy="111"/>
          </a:xfrm>
        </p:grpSpPr>
        <p:sp>
          <p:nvSpPr>
            <p:cNvPr id="18825" name="WordArt 393">
              <a:extLst>
                <a:ext uri="{FF2B5EF4-FFF2-40B4-BE49-F238E27FC236}">
                  <a16:creationId xmlns:a16="http://schemas.microsoft.com/office/drawing/2014/main" id="{8AFD3DFD-CEEF-45D3-ADD2-93775B6F7B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9" y="359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開成町</a:t>
              </a:r>
            </a:p>
          </p:txBody>
        </p:sp>
        <p:sp>
          <p:nvSpPr>
            <p:cNvPr id="18826" name="WordArt 394">
              <a:extLst>
                <a:ext uri="{FF2B5EF4-FFF2-40B4-BE49-F238E27FC236}">
                  <a16:creationId xmlns:a16="http://schemas.microsoft.com/office/drawing/2014/main" id="{5EAE0A6F-B401-4A15-B9E5-184797884D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9" y="359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開成町</a:t>
              </a:r>
            </a:p>
          </p:txBody>
        </p:sp>
      </p:grpSp>
      <p:grpSp>
        <p:nvGrpSpPr>
          <p:cNvPr id="18827" name="Group 395">
            <a:extLst>
              <a:ext uri="{FF2B5EF4-FFF2-40B4-BE49-F238E27FC236}">
                <a16:creationId xmlns:a16="http://schemas.microsoft.com/office/drawing/2014/main" id="{EE23932B-7D5B-4F52-B80A-462D558393C1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5702300"/>
            <a:ext cx="555625" cy="176213"/>
            <a:chOff x="2161" y="3648"/>
            <a:chExt cx="350" cy="111"/>
          </a:xfrm>
        </p:grpSpPr>
        <p:sp>
          <p:nvSpPr>
            <p:cNvPr id="18828" name="WordArt 396">
              <a:extLst>
                <a:ext uri="{FF2B5EF4-FFF2-40B4-BE49-F238E27FC236}">
                  <a16:creationId xmlns:a16="http://schemas.microsoft.com/office/drawing/2014/main" id="{00EFC696-6DA4-4A32-809D-C0166859B9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1" y="364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大井町</a:t>
              </a:r>
            </a:p>
          </p:txBody>
        </p:sp>
        <p:sp>
          <p:nvSpPr>
            <p:cNvPr id="18829" name="WordArt 397">
              <a:extLst>
                <a:ext uri="{FF2B5EF4-FFF2-40B4-BE49-F238E27FC236}">
                  <a16:creationId xmlns:a16="http://schemas.microsoft.com/office/drawing/2014/main" id="{16F7D839-A0B9-4E0D-B2AE-8462236374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1" y="364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大井町</a:t>
              </a:r>
            </a:p>
          </p:txBody>
        </p:sp>
      </p:grpSp>
      <p:grpSp>
        <p:nvGrpSpPr>
          <p:cNvPr id="18830" name="Group 398">
            <a:extLst>
              <a:ext uri="{FF2B5EF4-FFF2-40B4-BE49-F238E27FC236}">
                <a16:creationId xmlns:a16="http://schemas.microsoft.com/office/drawing/2014/main" id="{B85E2030-85D0-43B1-B3C0-86ED689EBA21}"/>
              </a:ext>
            </a:extLst>
          </p:cNvPr>
          <p:cNvGrpSpPr>
            <a:grpSpLocks/>
          </p:cNvGrpSpPr>
          <p:nvPr/>
        </p:nvGrpSpPr>
        <p:grpSpPr bwMode="auto">
          <a:xfrm>
            <a:off x="4135438" y="5703888"/>
            <a:ext cx="555625" cy="176212"/>
            <a:chOff x="2605" y="3619"/>
            <a:chExt cx="350" cy="111"/>
          </a:xfrm>
        </p:grpSpPr>
        <p:sp>
          <p:nvSpPr>
            <p:cNvPr id="18831" name="WordArt 399">
              <a:extLst>
                <a:ext uri="{FF2B5EF4-FFF2-40B4-BE49-F238E27FC236}">
                  <a16:creationId xmlns:a16="http://schemas.microsoft.com/office/drawing/2014/main" id="{B16437EC-1663-4495-BDFD-30ABED93DD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05" y="361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中井町</a:t>
              </a:r>
            </a:p>
          </p:txBody>
        </p:sp>
        <p:sp>
          <p:nvSpPr>
            <p:cNvPr id="18832" name="WordArt 400">
              <a:extLst>
                <a:ext uri="{FF2B5EF4-FFF2-40B4-BE49-F238E27FC236}">
                  <a16:creationId xmlns:a16="http://schemas.microsoft.com/office/drawing/2014/main" id="{B0B8005A-2876-4789-8E42-42A85D8F1B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05" y="361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中井町</a:t>
              </a:r>
            </a:p>
          </p:txBody>
        </p:sp>
      </p:grpSp>
      <p:grpSp>
        <p:nvGrpSpPr>
          <p:cNvPr id="18833" name="Group 401">
            <a:extLst>
              <a:ext uri="{FF2B5EF4-FFF2-40B4-BE49-F238E27FC236}">
                <a16:creationId xmlns:a16="http://schemas.microsoft.com/office/drawing/2014/main" id="{205DAE6A-3A09-435A-928D-35F5FF530F85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3903663"/>
            <a:ext cx="719138" cy="176212"/>
            <a:chOff x="4060" y="2570"/>
            <a:chExt cx="453" cy="111"/>
          </a:xfrm>
        </p:grpSpPr>
        <p:sp>
          <p:nvSpPr>
            <p:cNvPr id="18834" name="WordArt 402">
              <a:extLst>
                <a:ext uri="{FF2B5EF4-FFF2-40B4-BE49-F238E27FC236}">
                  <a16:creationId xmlns:a16="http://schemas.microsoft.com/office/drawing/2014/main" id="{E515B74E-6E56-44FF-B43F-11557F13BA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2570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海老名市</a:t>
              </a:r>
            </a:p>
          </p:txBody>
        </p:sp>
        <p:sp>
          <p:nvSpPr>
            <p:cNvPr id="18835" name="WordArt 403">
              <a:extLst>
                <a:ext uri="{FF2B5EF4-FFF2-40B4-BE49-F238E27FC236}">
                  <a16:creationId xmlns:a16="http://schemas.microsoft.com/office/drawing/2014/main" id="{1D18C357-DDBB-4E97-8D2B-35869B2476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2570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海老名市</a:t>
              </a:r>
            </a:p>
          </p:txBody>
        </p:sp>
      </p:grpSp>
      <p:grpSp>
        <p:nvGrpSpPr>
          <p:cNvPr id="18836" name="Group 404">
            <a:extLst>
              <a:ext uri="{FF2B5EF4-FFF2-40B4-BE49-F238E27FC236}">
                <a16:creationId xmlns:a16="http://schemas.microsoft.com/office/drawing/2014/main" id="{0AA335FB-0DC6-4C1A-8996-914D3D0E86B1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3903663"/>
            <a:ext cx="555625" cy="176212"/>
            <a:chOff x="4712" y="2032"/>
            <a:chExt cx="350" cy="111"/>
          </a:xfrm>
        </p:grpSpPr>
        <p:sp>
          <p:nvSpPr>
            <p:cNvPr id="18837" name="WordArt 405">
              <a:extLst>
                <a:ext uri="{FF2B5EF4-FFF2-40B4-BE49-F238E27FC236}">
                  <a16:creationId xmlns:a16="http://schemas.microsoft.com/office/drawing/2014/main" id="{A01EEDCA-6432-41BA-A1E7-D63263DDAE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03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大和市</a:t>
              </a:r>
            </a:p>
          </p:txBody>
        </p:sp>
        <p:sp>
          <p:nvSpPr>
            <p:cNvPr id="18838" name="WordArt 406">
              <a:extLst>
                <a:ext uri="{FF2B5EF4-FFF2-40B4-BE49-F238E27FC236}">
                  <a16:creationId xmlns:a16="http://schemas.microsoft.com/office/drawing/2014/main" id="{AFC25949-9B33-4A82-B960-2A2A695809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03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大和市</a:t>
              </a:r>
            </a:p>
          </p:txBody>
        </p:sp>
      </p:grpSp>
      <p:grpSp>
        <p:nvGrpSpPr>
          <p:cNvPr id="18839" name="Group 407">
            <a:extLst>
              <a:ext uri="{FF2B5EF4-FFF2-40B4-BE49-F238E27FC236}">
                <a16:creationId xmlns:a16="http://schemas.microsoft.com/office/drawing/2014/main" id="{990E21B3-2E41-4341-93E2-94D7991088F5}"/>
              </a:ext>
            </a:extLst>
          </p:cNvPr>
          <p:cNvGrpSpPr>
            <a:grpSpLocks/>
          </p:cNvGrpSpPr>
          <p:nvPr/>
        </p:nvGrpSpPr>
        <p:grpSpPr bwMode="auto">
          <a:xfrm>
            <a:off x="6932613" y="3092450"/>
            <a:ext cx="555625" cy="176213"/>
            <a:chOff x="4259" y="2003"/>
            <a:chExt cx="350" cy="111"/>
          </a:xfrm>
        </p:grpSpPr>
        <p:sp>
          <p:nvSpPr>
            <p:cNvPr id="18840" name="WordArt 408">
              <a:extLst>
                <a:ext uri="{FF2B5EF4-FFF2-40B4-BE49-F238E27FC236}">
                  <a16:creationId xmlns:a16="http://schemas.microsoft.com/office/drawing/2014/main" id="{D242308F-150C-4E2B-BC91-A6BF59A8F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9" y="200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座間市</a:t>
              </a:r>
            </a:p>
          </p:txBody>
        </p:sp>
        <p:sp>
          <p:nvSpPr>
            <p:cNvPr id="18841" name="WordArt 409">
              <a:extLst>
                <a:ext uri="{FF2B5EF4-FFF2-40B4-BE49-F238E27FC236}">
                  <a16:creationId xmlns:a16="http://schemas.microsoft.com/office/drawing/2014/main" id="{7E0D27B0-BEA6-4A52-ABDD-F4E2D8A513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9" y="200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座間市</a:t>
              </a:r>
            </a:p>
          </p:txBody>
        </p:sp>
      </p:grpSp>
      <p:grpSp>
        <p:nvGrpSpPr>
          <p:cNvPr id="18842" name="Group 410">
            <a:extLst>
              <a:ext uri="{FF2B5EF4-FFF2-40B4-BE49-F238E27FC236}">
                <a16:creationId xmlns:a16="http://schemas.microsoft.com/office/drawing/2014/main" id="{13506B35-5ADF-4D12-94A9-33264E7108B3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4264025"/>
            <a:ext cx="555625" cy="176213"/>
            <a:chOff x="4457" y="2457"/>
            <a:chExt cx="350" cy="111"/>
          </a:xfrm>
        </p:grpSpPr>
        <p:sp>
          <p:nvSpPr>
            <p:cNvPr id="18843" name="WordArt 411">
              <a:extLst>
                <a:ext uri="{FF2B5EF4-FFF2-40B4-BE49-F238E27FC236}">
                  <a16:creationId xmlns:a16="http://schemas.microsoft.com/office/drawing/2014/main" id="{610D7122-8344-480B-912E-3D3F352A5B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457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綾瀬市</a:t>
              </a:r>
            </a:p>
          </p:txBody>
        </p:sp>
        <p:sp>
          <p:nvSpPr>
            <p:cNvPr id="18844" name="WordArt 412">
              <a:extLst>
                <a:ext uri="{FF2B5EF4-FFF2-40B4-BE49-F238E27FC236}">
                  <a16:creationId xmlns:a16="http://schemas.microsoft.com/office/drawing/2014/main" id="{2A0FB179-74FF-4B7A-9657-D47FBD7DFF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457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綾瀬市</a:t>
              </a:r>
            </a:p>
          </p:txBody>
        </p:sp>
      </p:grpSp>
      <p:grpSp>
        <p:nvGrpSpPr>
          <p:cNvPr id="18845" name="Group 413">
            <a:extLst>
              <a:ext uri="{FF2B5EF4-FFF2-40B4-BE49-F238E27FC236}">
                <a16:creationId xmlns:a16="http://schemas.microsoft.com/office/drawing/2014/main" id="{023DC194-1A33-4920-8EE7-CB1857BCE661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4200525"/>
            <a:ext cx="269875" cy="120650"/>
            <a:chOff x="6016" y="2684"/>
            <a:chExt cx="170" cy="76"/>
          </a:xfrm>
        </p:grpSpPr>
        <p:sp>
          <p:nvSpPr>
            <p:cNvPr id="18846" name="WordArt 414">
              <a:extLst>
                <a:ext uri="{FF2B5EF4-FFF2-40B4-BE49-F238E27FC236}">
                  <a16:creationId xmlns:a16="http://schemas.microsoft.com/office/drawing/2014/main" id="{AA06FE2F-1133-40AA-A98A-64BF989F53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684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18847" name="WordArt 415">
              <a:extLst>
                <a:ext uri="{FF2B5EF4-FFF2-40B4-BE49-F238E27FC236}">
                  <a16:creationId xmlns:a16="http://schemas.microsoft.com/office/drawing/2014/main" id="{D9286541-FD38-4BBC-80B8-FA667BD564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684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18848" name="Group 416">
            <a:extLst>
              <a:ext uri="{FF2B5EF4-FFF2-40B4-BE49-F238E27FC236}">
                <a16:creationId xmlns:a16="http://schemas.microsoft.com/office/drawing/2014/main" id="{D1D8401A-464F-48B4-B66A-C5121B309663}"/>
              </a:ext>
            </a:extLst>
          </p:cNvPr>
          <p:cNvGrpSpPr>
            <a:grpSpLocks/>
          </p:cNvGrpSpPr>
          <p:nvPr/>
        </p:nvGrpSpPr>
        <p:grpSpPr bwMode="auto">
          <a:xfrm>
            <a:off x="9167813" y="4740275"/>
            <a:ext cx="404812" cy="120650"/>
            <a:chOff x="5790" y="3024"/>
            <a:chExt cx="255" cy="76"/>
          </a:xfrm>
        </p:grpSpPr>
        <p:sp>
          <p:nvSpPr>
            <p:cNvPr id="18849" name="WordArt 417">
              <a:extLst>
                <a:ext uri="{FF2B5EF4-FFF2-40B4-BE49-F238E27FC236}">
                  <a16:creationId xmlns:a16="http://schemas.microsoft.com/office/drawing/2014/main" id="{0DF18A09-103C-42E4-8907-919700BEBA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3024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港南区</a:t>
              </a:r>
            </a:p>
          </p:txBody>
        </p:sp>
        <p:sp>
          <p:nvSpPr>
            <p:cNvPr id="18850" name="WordArt 418">
              <a:extLst>
                <a:ext uri="{FF2B5EF4-FFF2-40B4-BE49-F238E27FC236}">
                  <a16:creationId xmlns:a16="http://schemas.microsoft.com/office/drawing/2014/main" id="{D263FC72-112C-483E-97E2-F435069237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3024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港南区</a:t>
              </a:r>
            </a:p>
          </p:txBody>
        </p:sp>
      </p:grpSp>
      <p:grpSp>
        <p:nvGrpSpPr>
          <p:cNvPr id="18851" name="Group 419">
            <a:extLst>
              <a:ext uri="{FF2B5EF4-FFF2-40B4-BE49-F238E27FC236}">
                <a16:creationId xmlns:a16="http://schemas.microsoft.com/office/drawing/2014/main" id="{913B7DC2-A1DF-44FF-835C-E8EBCFF290EE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4740275"/>
            <a:ext cx="404813" cy="120650"/>
            <a:chOff x="6158" y="3024"/>
            <a:chExt cx="255" cy="76"/>
          </a:xfrm>
        </p:grpSpPr>
        <p:sp>
          <p:nvSpPr>
            <p:cNvPr id="18852" name="WordArt 420">
              <a:extLst>
                <a:ext uri="{FF2B5EF4-FFF2-40B4-BE49-F238E27FC236}">
                  <a16:creationId xmlns:a16="http://schemas.microsoft.com/office/drawing/2014/main" id="{48DCCD95-3953-47CC-B468-CF8EFDC69A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58" y="3024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磯子区</a:t>
              </a:r>
            </a:p>
          </p:txBody>
        </p:sp>
        <p:sp>
          <p:nvSpPr>
            <p:cNvPr id="18853" name="WordArt 421">
              <a:extLst>
                <a:ext uri="{FF2B5EF4-FFF2-40B4-BE49-F238E27FC236}">
                  <a16:creationId xmlns:a16="http://schemas.microsoft.com/office/drawing/2014/main" id="{25670D53-3C8A-4820-A5C9-6968EB9521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58" y="3024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磯子区</a:t>
              </a:r>
            </a:p>
          </p:txBody>
        </p:sp>
      </p:grpSp>
      <p:grpSp>
        <p:nvGrpSpPr>
          <p:cNvPr id="18854" name="Group 422">
            <a:extLst>
              <a:ext uri="{FF2B5EF4-FFF2-40B4-BE49-F238E27FC236}">
                <a16:creationId xmlns:a16="http://schemas.microsoft.com/office/drawing/2014/main" id="{24C8C6F5-C882-4E07-AE88-AF7514AA5048}"/>
              </a:ext>
            </a:extLst>
          </p:cNvPr>
          <p:cNvGrpSpPr>
            <a:grpSpLocks/>
          </p:cNvGrpSpPr>
          <p:nvPr/>
        </p:nvGrpSpPr>
        <p:grpSpPr bwMode="auto">
          <a:xfrm>
            <a:off x="9890125" y="1589088"/>
            <a:ext cx="404813" cy="120650"/>
            <a:chOff x="6102" y="926"/>
            <a:chExt cx="255" cy="76"/>
          </a:xfrm>
        </p:grpSpPr>
        <p:sp>
          <p:nvSpPr>
            <p:cNvPr id="18855" name="WordArt 423">
              <a:extLst>
                <a:ext uri="{FF2B5EF4-FFF2-40B4-BE49-F238E27FC236}">
                  <a16:creationId xmlns:a16="http://schemas.microsoft.com/office/drawing/2014/main" id="{6B672022-EA69-4DBE-8FCD-C129BDA921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2" y="92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高津区</a:t>
              </a:r>
            </a:p>
          </p:txBody>
        </p:sp>
        <p:sp>
          <p:nvSpPr>
            <p:cNvPr id="18856" name="WordArt 424">
              <a:extLst>
                <a:ext uri="{FF2B5EF4-FFF2-40B4-BE49-F238E27FC236}">
                  <a16:creationId xmlns:a16="http://schemas.microsoft.com/office/drawing/2014/main" id="{C8ED0B79-512A-4475-AC00-29A4E9B02F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2" y="92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高津区</a:t>
              </a:r>
            </a:p>
          </p:txBody>
        </p:sp>
      </p:grpSp>
      <p:grpSp>
        <p:nvGrpSpPr>
          <p:cNvPr id="18857" name="Group 425">
            <a:extLst>
              <a:ext uri="{FF2B5EF4-FFF2-40B4-BE49-F238E27FC236}">
                <a16:creationId xmlns:a16="http://schemas.microsoft.com/office/drawing/2014/main" id="{01DF9381-0910-4795-80A7-E683838CBD17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1739900"/>
            <a:ext cx="404812" cy="120650"/>
            <a:chOff x="6470" y="1096"/>
            <a:chExt cx="255" cy="76"/>
          </a:xfrm>
        </p:grpSpPr>
        <p:sp>
          <p:nvSpPr>
            <p:cNvPr id="18858" name="WordArt 426">
              <a:extLst>
                <a:ext uri="{FF2B5EF4-FFF2-40B4-BE49-F238E27FC236}">
                  <a16:creationId xmlns:a16="http://schemas.microsoft.com/office/drawing/2014/main" id="{0A29DB0A-1DD7-492D-966B-EEEA684540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109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中原区</a:t>
              </a:r>
            </a:p>
          </p:txBody>
        </p:sp>
        <p:sp>
          <p:nvSpPr>
            <p:cNvPr id="18859" name="WordArt 427">
              <a:extLst>
                <a:ext uri="{FF2B5EF4-FFF2-40B4-BE49-F238E27FC236}">
                  <a16:creationId xmlns:a16="http://schemas.microsoft.com/office/drawing/2014/main" id="{C41D6922-86A6-476B-8296-AA60D7CE65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109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中原区</a:t>
              </a:r>
            </a:p>
          </p:txBody>
        </p:sp>
      </p:grpSp>
      <p:grpSp>
        <p:nvGrpSpPr>
          <p:cNvPr id="18860" name="Group 428">
            <a:extLst>
              <a:ext uri="{FF2B5EF4-FFF2-40B4-BE49-F238E27FC236}">
                <a16:creationId xmlns:a16="http://schemas.microsoft.com/office/drawing/2014/main" id="{55EE816C-A57F-40E6-8D3A-B7257AD5F534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3184525"/>
            <a:ext cx="555625" cy="176213"/>
            <a:chOff x="5761" y="2088"/>
            <a:chExt cx="350" cy="111"/>
          </a:xfrm>
        </p:grpSpPr>
        <p:sp>
          <p:nvSpPr>
            <p:cNvPr id="18861" name="WordArt 429">
              <a:extLst>
                <a:ext uri="{FF2B5EF4-FFF2-40B4-BE49-F238E27FC236}">
                  <a16:creationId xmlns:a16="http://schemas.microsoft.com/office/drawing/2014/main" id="{B85D2A6B-429C-4110-A2E3-1AF61030F8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1" y="208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横浜市</a:t>
              </a:r>
            </a:p>
          </p:txBody>
        </p:sp>
        <p:sp>
          <p:nvSpPr>
            <p:cNvPr id="18862" name="WordArt 430">
              <a:extLst>
                <a:ext uri="{FF2B5EF4-FFF2-40B4-BE49-F238E27FC236}">
                  <a16:creationId xmlns:a16="http://schemas.microsoft.com/office/drawing/2014/main" id="{11DBEC6C-376F-4F02-92F4-C4BBFDDD61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1" y="208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横浜市</a:t>
              </a:r>
            </a:p>
          </p:txBody>
        </p:sp>
      </p:grpSp>
      <p:grpSp>
        <p:nvGrpSpPr>
          <p:cNvPr id="18863" name="Group 431">
            <a:extLst>
              <a:ext uri="{FF2B5EF4-FFF2-40B4-BE49-F238E27FC236}">
                <a16:creationId xmlns:a16="http://schemas.microsoft.com/office/drawing/2014/main" id="{9FB4BE10-98C2-47BA-9279-C8343DD7AE7A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3749675"/>
            <a:ext cx="269875" cy="120650"/>
            <a:chOff x="6187" y="2409"/>
            <a:chExt cx="170" cy="76"/>
          </a:xfrm>
        </p:grpSpPr>
        <p:sp>
          <p:nvSpPr>
            <p:cNvPr id="18864" name="WordArt 432">
              <a:extLst>
                <a:ext uri="{FF2B5EF4-FFF2-40B4-BE49-F238E27FC236}">
                  <a16:creationId xmlns:a16="http://schemas.microsoft.com/office/drawing/2014/main" id="{2701CF13-41B3-449B-95F5-5309CF7788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409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18865" name="WordArt 433">
              <a:extLst>
                <a:ext uri="{FF2B5EF4-FFF2-40B4-BE49-F238E27FC236}">
                  <a16:creationId xmlns:a16="http://schemas.microsoft.com/office/drawing/2014/main" id="{D28CC33A-559E-42BE-BF65-0A42D3A35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409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18866" name="Group 434">
            <a:extLst>
              <a:ext uri="{FF2B5EF4-FFF2-40B4-BE49-F238E27FC236}">
                <a16:creationId xmlns:a16="http://schemas.microsoft.com/office/drawing/2014/main" id="{9770C896-5D56-45B1-A1F8-00FCA6412D76}"/>
              </a:ext>
            </a:extLst>
          </p:cNvPr>
          <p:cNvGrpSpPr>
            <a:grpSpLocks/>
          </p:cNvGrpSpPr>
          <p:nvPr/>
        </p:nvGrpSpPr>
        <p:grpSpPr bwMode="auto">
          <a:xfrm>
            <a:off x="9169400" y="3481388"/>
            <a:ext cx="585788" cy="119062"/>
            <a:chOff x="5790" y="2315"/>
            <a:chExt cx="369" cy="75"/>
          </a:xfrm>
        </p:grpSpPr>
        <p:sp>
          <p:nvSpPr>
            <p:cNvPr id="18867" name="WordArt 435">
              <a:extLst>
                <a:ext uri="{FF2B5EF4-FFF2-40B4-BE49-F238E27FC236}">
                  <a16:creationId xmlns:a16="http://schemas.microsoft.com/office/drawing/2014/main" id="{9A66448B-76D3-4CEA-AF23-D27514A5A5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315"/>
              <a:ext cx="369" cy="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保土ヶ谷区</a:t>
              </a:r>
            </a:p>
          </p:txBody>
        </p:sp>
        <p:sp>
          <p:nvSpPr>
            <p:cNvPr id="18868" name="WordArt 436">
              <a:extLst>
                <a:ext uri="{FF2B5EF4-FFF2-40B4-BE49-F238E27FC236}">
                  <a16:creationId xmlns:a16="http://schemas.microsoft.com/office/drawing/2014/main" id="{9D2CEC67-40BB-4F95-A0E6-96340683B5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315"/>
              <a:ext cx="369" cy="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保土ヶ谷区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>
            <a:extLst>
              <a:ext uri="{FF2B5EF4-FFF2-40B4-BE49-F238E27FC236}">
                <a16:creationId xmlns:a16="http://schemas.microsoft.com/office/drawing/2014/main" id="{922A8822-009E-4718-954A-19F4B6EC8600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165100"/>
            <a:ext cx="12106275" cy="9180513"/>
            <a:chOff x="176" y="104"/>
            <a:chExt cx="7626" cy="5783"/>
          </a:xfrm>
        </p:grpSpPr>
        <p:sp>
          <p:nvSpPr>
            <p:cNvPr id="20483" name="Freeform 3">
              <a:extLst>
                <a:ext uri="{FF2B5EF4-FFF2-40B4-BE49-F238E27FC236}">
                  <a16:creationId xmlns:a16="http://schemas.microsoft.com/office/drawing/2014/main" id="{C85E5717-EC3F-4132-B770-44A834228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2" y="5292"/>
              <a:ext cx="539" cy="482"/>
            </a:xfrm>
            <a:custGeom>
              <a:avLst/>
              <a:gdLst>
                <a:gd name="T0" fmla="*/ 312 w 539"/>
                <a:gd name="T1" fmla="*/ 57 h 482"/>
                <a:gd name="T2" fmla="*/ 369 w 539"/>
                <a:gd name="T3" fmla="*/ 198 h 482"/>
                <a:gd name="T4" fmla="*/ 341 w 539"/>
                <a:gd name="T5" fmla="*/ 255 h 482"/>
                <a:gd name="T6" fmla="*/ 426 w 539"/>
                <a:gd name="T7" fmla="*/ 397 h 482"/>
                <a:gd name="T8" fmla="*/ 482 w 539"/>
                <a:gd name="T9" fmla="*/ 397 h 482"/>
                <a:gd name="T10" fmla="*/ 539 w 539"/>
                <a:gd name="T11" fmla="*/ 482 h 482"/>
                <a:gd name="T12" fmla="*/ 482 w 539"/>
                <a:gd name="T13" fmla="*/ 482 h 482"/>
                <a:gd name="T14" fmla="*/ 284 w 539"/>
                <a:gd name="T15" fmla="*/ 369 h 482"/>
                <a:gd name="T16" fmla="*/ 199 w 539"/>
                <a:gd name="T17" fmla="*/ 255 h 482"/>
                <a:gd name="T18" fmla="*/ 227 w 539"/>
                <a:gd name="T19" fmla="*/ 227 h 482"/>
                <a:gd name="T20" fmla="*/ 0 w 539"/>
                <a:gd name="T21" fmla="*/ 0 h 482"/>
                <a:gd name="T22" fmla="*/ 114 w 539"/>
                <a:gd name="T23" fmla="*/ 0 h 482"/>
                <a:gd name="T24" fmla="*/ 199 w 539"/>
                <a:gd name="T25" fmla="*/ 57 h 482"/>
                <a:gd name="T26" fmla="*/ 227 w 539"/>
                <a:gd name="T27" fmla="*/ 85 h 482"/>
                <a:gd name="T28" fmla="*/ 312 w 539"/>
                <a:gd name="T29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9" h="482">
                  <a:moveTo>
                    <a:pt x="312" y="57"/>
                  </a:moveTo>
                  <a:lnTo>
                    <a:pt x="369" y="198"/>
                  </a:lnTo>
                  <a:lnTo>
                    <a:pt x="341" y="255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539" y="482"/>
                  </a:lnTo>
                  <a:lnTo>
                    <a:pt x="482" y="482"/>
                  </a:lnTo>
                  <a:lnTo>
                    <a:pt x="284" y="369"/>
                  </a:lnTo>
                  <a:lnTo>
                    <a:pt x="199" y="255"/>
                  </a:lnTo>
                  <a:lnTo>
                    <a:pt x="227" y="227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227" y="85"/>
                  </a:lnTo>
                  <a:lnTo>
                    <a:pt x="312" y="57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4" name="Freeform 4">
              <a:extLst>
                <a:ext uri="{FF2B5EF4-FFF2-40B4-BE49-F238E27FC236}">
                  <a16:creationId xmlns:a16="http://schemas.microsoft.com/office/drawing/2014/main" id="{81D6AF2B-02B9-4BEE-9BC1-7C35995C6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2" y="5122"/>
              <a:ext cx="964" cy="652"/>
            </a:xfrm>
            <a:custGeom>
              <a:avLst/>
              <a:gdLst>
                <a:gd name="T0" fmla="*/ 680 w 964"/>
                <a:gd name="T1" fmla="*/ 170 h 652"/>
                <a:gd name="T2" fmla="*/ 595 w 964"/>
                <a:gd name="T3" fmla="*/ 85 h 652"/>
                <a:gd name="T4" fmla="*/ 482 w 964"/>
                <a:gd name="T5" fmla="*/ 57 h 652"/>
                <a:gd name="T6" fmla="*/ 454 w 964"/>
                <a:gd name="T7" fmla="*/ 0 h 652"/>
                <a:gd name="T8" fmla="*/ 142 w 964"/>
                <a:gd name="T9" fmla="*/ 255 h 652"/>
                <a:gd name="T10" fmla="*/ 28 w 964"/>
                <a:gd name="T11" fmla="*/ 283 h 652"/>
                <a:gd name="T12" fmla="*/ 57 w 964"/>
                <a:gd name="T13" fmla="*/ 368 h 652"/>
                <a:gd name="T14" fmla="*/ 0 w 964"/>
                <a:gd name="T15" fmla="*/ 425 h 652"/>
                <a:gd name="T16" fmla="*/ 57 w 964"/>
                <a:gd name="T17" fmla="*/ 453 h 652"/>
                <a:gd name="T18" fmla="*/ 28 w 964"/>
                <a:gd name="T19" fmla="*/ 510 h 652"/>
                <a:gd name="T20" fmla="*/ 57 w 964"/>
                <a:gd name="T21" fmla="*/ 539 h 652"/>
                <a:gd name="T22" fmla="*/ 170 w 964"/>
                <a:gd name="T23" fmla="*/ 539 h 652"/>
                <a:gd name="T24" fmla="*/ 340 w 964"/>
                <a:gd name="T25" fmla="*/ 595 h 652"/>
                <a:gd name="T26" fmla="*/ 454 w 964"/>
                <a:gd name="T27" fmla="*/ 595 h 652"/>
                <a:gd name="T28" fmla="*/ 567 w 964"/>
                <a:gd name="T29" fmla="*/ 652 h 652"/>
                <a:gd name="T30" fmla="*/ 765 w 964"/>
                <a:gd name="T31" fmla="*/ 624 h 652"/>
                <a:gd name="T32" fmla="*/ 850 w 964"/>
                <a:gd name="T33" fmla="*/ 539 h 652"/>
                <a:gd name="T34" fmla="*/ 964 w 964"/>
                <a:gd name="T35" fmla="*/ 539 h 652"/>
                <a:gd name="T36" fmla="*/ 879 w 964"/>
                <a:gd name="T37" fmla="*/ 425 h 652"/>
                <a:gd name="T38" fmla="*/ 907 w 964"/>
                <a:gd name="T39" fmla="*/ 397 h 652"/>
                <a:gd name="T40" fmla="*/ 680 w 964"/>
                <a:gd name="T41" fmla="*/ 17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4" h="652">
                  <a:moveTo>
                    <a:pt x="680" y="170"/>
                  </a:moveTo>
                  <a:lnTo>
                    <a:pt x="595" y="85"/>
                  </a:lnTo>
                  <a:lnTo>
                    <a:pt x="482" y="57"/>
                  </a:lnTo>
                  <a:lnTo>
                    <a:pt x="454" y="0"/>
                  </a:lnTo>
                  <a:lnTo>
                    <a:pt x="142" y="255"/>
                  </a:lnTo>
                  <a:lnTo>
                    <a:pt x="28" y="283"/>
                  </a:lnTo>
                  <a:lnTo>
                    <a:pt x="57" y="368"/>
                  </a:lnTo>
                  <a:lnTo>
                    <a:pt x="0" y="425"/>
                  </a:lnTo>
                  <a:lnTo>
                    <a:pt x="57" y="453"/>
                  </a:lnTo>
                  <a:lnTo>
                    <a:pt x="28" y="510"/>
                  </a:lnTo>
                  <a:lnTo>
                    <a:pt x="57" y="539"/>
                  </a:lnTo>
                  <a:lnTo>
                    <a:pt x="170" y="539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67" y="652"/>
                  </a:lnTo>
                  <a:lnTo>
                    <a:pt x="765" y="624"/>
                  </a:lnTo>
                  <a:lnTo>
                    <a:pt x="850" y="539"/>
                  </a:lnTo>
                  <a:lnTo>
                    <a:pt x="964" y="539"/>
                  </a:lnTo>
                  <a:lnTo>
                    <a:pt x="879" y="425"/>
                  </a:lnTo>
                  <a:lnTo>
                    <a:pt x="907" y="397"/>
                  </a:lnTo>
                  <a:lnTo>
                    <a:pt x="680" y="170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DB0144C7-1CB1-4C57-A35B-F57568090F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186"/>
              <a:ext cx="1247" cy="1219"/>
            </a:xfrm>
            <a:custGeom>
              <a:avLst/>
              <a:gdLst>
                <a:gd name="T0" fmla="*/ 879 w 1247"/>
                <a:gd name="T1" fmla="*/ 936 h 1219"/>
                <a:gd name="T2" fmla="*/ 567 w 1247"/>
                <a:gd name="T3" fmla="*/ 1191 h 1219"/>
                <a:gd name="T4" fmla="*/ 453 w 1247"/>
                <a:gd name="T5" fmla="*/ 1219 h 1219"/>
                <a:gd name="T6" fmla="*/ 397 w 1247"/>
                <a:gd name="T7" fmla="*/ 1134 h 1219"/>
                <a:gd name="T8" fmla="*/ 312 w 1247"/>
                <a:gd name="T9" fmla="*/ 1134 h 1219"/>
                <a:gd name="T10" fmla="*/ 113 w 1247"/>
                <a:gd name="T11" fmla="*/ 936 h 1219"/>
                <a:gd name="T12" fmla="*/ 56 w 1247"/>
                <a:gd name="T13" fmla="*/ 737 h 1219"/>
                <a:gd name="T14" fmla="*/ 56 w 1247"/>
                <a:gd name="T15" fmla="*/ 624 h 1219"/>
                <a:gd name="T16" fmla="*/ 0 w 1247"/>
                <a:gd name="T17" fmla="*/ 567 h 1219"/>
                <a:gd name="T18" fmla="*/ 0 w 1247"/>
                <a:gd name="T19" fmla="*/ 255 h 1219"/>
                <a:gd name="T20" fmla="*/ 56 w 1247"/>
                <a:gd name="T21" fmla="*/ 199 h 1219"/>
                <a:gd name="T22" fmla="*/ 56 w 1247"/>
                <a:gd name="T23" fmla="*/ 142 h 1219"/>
                <a:gd name="T24" fmla="*/ 227 w 1247"/>
                <a:gd name="T25" fmla="*/ 0 h 1219"/>
                <a:gd name="T26" fmla="*/ 283 w 1247"/>
                <a:gd name="T27" fmla="*/ 0 h 1219"/>
                <a:gd name="T28" fmla="*/ 312 w 1247"/>
                <a:gd name="T29" fmla="*/ 85 h 1219"/>
                <a:gd name="T30" fmla="*/ 510 w 1247"/>
                <a:gd name="T31" fmla="*/ 142 h 1219"/>
                <a:gd name="T32" fmla="*/ 595 w 1247"/>
                <a:gd name="T33" fmla="*/ 85 h 1219"/>
                <a:gd name="T34" fmla="*/ 652 w 1247"/>
                <a:gd name="T35" fmla="*/ 85 h 1219"/>
                <a:gd name="T36" fmla="*/ 737 w 1247"/>
                <a:gd name="T37" fmla="*/ 199 h 1219"/>
                <a:gd name="T38" fmla="*/ 794 w 1247"/>
                <a:gd name="T39" fmla="*/ 369 h 1219"/>
                <a:gd name="T40" fmla="*/ 708 w 1247"/>
                <a:gd name="T41" fmla="*/ 482 h 1219"/>
                <a:gd name="T42" fmla="*/ 765 w 1247"/>
                <a:gd name="T43" fmla="*/ 511 h 1219"/>
                <a:gd name="T44" fmla="*/ 822 w 1247"/>
                <a:gd name="T45" fmla="*/ 511 h 1219"/>
                <a:gd name="T46" fmla="*/ 907 w 1247"/>
                <a:gd name="T47" fmla="*/ 596 h 1219"/>
                <a:gd name="T48" fmla="*/ 992 w 1247"/>
                <a:gd name="T49" fmla="*/ 539 h 1219"/>
                <a:gd name="T50" fmla="*/ 992 w 1247"/>
                <a:gd name="T51" fmla="*/ 482 h 1219"/>
                <a:gd name="T52" fmla="*/ 1105 w 1247"/>
                <a:gd name="T53" fmla="*/ 511 h 1219"/>
                <a:gd name="T54" fmla="*/ 1247 w 1247"/>
                <a:gd name="T55" fmla="*/ 511 h 1219"/>
                <a:gd name="T56" fmla="*/ 1219 w 1247"/>
                <a:gd name="T57" fmla="*/ 652 h 1219"/>
                <a:gd name="T58" fmla="*/ 1162 w 1247"/>
                <a:gd name="T59" fmla="*/ 681 h 1219"/>
                <a:gd name="T60" fmla="*/ 1105 w 1247"/>
                <a:gd name="T61" fmla="*/ 681 h 1219"/>
                <a:gd name="T62" fmla="*/ 935 w 1247"/>
                <a:gd name="T63" fmla="*/ 794 h 1219"/>
                <a:gd name="T64" fmla="*/ 907 w 1247"/>
                <a:gd name="T65" fmla="*/ 908 h 1219"/>
                <a:gd name="T66" fmla="*/ 935 w 1247"/>
                <a:gd name="T67" fmla="*/ 936 h 1219"/>
                <a:gd name="T68" fmla="*/ 879 w 1247"/>
                <a:gd name="T69" fmla="*/ 936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47" h="1219">
                  <a:moveTo>
                    <a:pt x="879" y="936"/>
                  </a:moveTo>
                  <a:lnTo>
                    <a:pt x="567" y="1191"/>
                  </a:lnTo>
                  <a:lnTo>
                    <a:pt x="453" y="1219"/>
                  </a:lnTo>
                  <a:lnTo>
                    <a:pt x="397" y="1134"/>
                  </a:lnTo>
                  <a:lnTo>
                    <a:pt x="312" y="1134"/>
                  </a:lnTo>
                  <a:lnTo>
                    <a:pt x="113" y="936"/>
                  </a:lnTo>
                  <a:lnTo>
                    <a:pt x="56" y="737"/>
                  </a:lnTo>
                  <a:lnTo>
                    <a:pt x="56" y="624"/>
                  </a:lnTo>
                  <a:lnTo>
                    <a:pt x="0" y="567"/>
                  </a:lnTo>
                  <a:lnTo>
                    <a:pt x="0" y="255"/>
                  </a:lnTo>
                  <a:lnTo>
                    <a:pt x="56" y="199"/>
                  </a:lnTo>
                  <a:lnTo>
                    <a:pt x="56" y="142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12" y="85"/>
                  </a:lnTo>
                  <a:lnTo>
                    <a:pt x="510" y="142"/>
                  </a:lnTo>
                  <a:lnTo>
                    <a:pt x="595" y="85"/>
                  </a:lnTo>
                  <a:lnTo>
                    <a:pt x="652" y="85"/>
                  </a:lnTo>
                  <a:lnTo>
                    <a:pt x="737" y="199"/>
                  </a:lnTo>
                  <a:lnTo>
                    <a:pt x="794" y="369"/>
                  </a:lnTo>
                  <a:lnTo>
                    <a:pt x="708" y="482"/>
                  </a:lnTo>
                  <a:lnTo>
                    <a:pt x="765" y="511"/>
                  </a:lnTo>
                  <a:lnTo>
                    <a:pt x="822" y="511"/>
                  </a:lnTo>
                  <a:lnTo>
                    <a:pt x="907" y="596"/>
                  </a:lnTo>
                  <a:lnTo>
                    <a:pt x="992" y="539"/>
                  </a:lnTo>
                  <a:lnTo>
                    <a:pt x="992" y="482"/>
                  </a:lnTo>
                  <a:lnTo>
                    <a:pt x="1105" y="511"/>
                  </a:lnTo>
                  <a:lnTo>
                    <a:pt x="1247" y="511"/>
                  </a:lnTo>
                  <a:lnTo>
                    <a:pt x="1219" y="652"/>
                  </a:lnTo>
                  <a:lnTo>
                    <a:pt x="1162" y="681"/>
                  </a:lnTo>
                  <a:lnTo>
                    <a:pt x="1105" y="681"/>
                  </a:lnTo>
                  <a:lnTo>
                    <a:pt x="935" y="794"/>
                  </a:lnTo>
                  <a:lnTo>
                    <a:pt x="907" y="908"/>
                  </a:lnTo>
                  <a:lnTo>
                    <a:pt x="935" y="936"/>
                  </a:lnTo>
                  <a:lnTo>
                    <a:pt x="879" y="936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D8E0C2E1-EB21-48B8-8A9E-4B3816C94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" y="3506"/>
              <a:ext cx="1134" cy="879"/>
            </a:xfrm>
            <a:custGeom>
              <a:avLst/>
              <a:gdLst>
                <a:gd name="T0" fmla="*/ 510 w 1134"/>
                <a:gd name="T1" fmla="*/ 879 h 879"/>
                <a:gd name="T2" fmla="*/ 765 w 1134"/>
                <a:gd name="T3" fmla="*/ 822 h 879"/>
                <a:gd name="T4" fmla="*/ 850 w 1134"/>
                <a:gd name="T5" fmla="*/ 765 h 879"/>
                <a:gd name="T6" fmla="*/ 963 w 1134"/>
                <a:gd name="T7" fmla="*/ 765 h 879"/>
                <a:gd name="T8" fmla="*/ 1020 w 1134"/>
                <a:gd name="T9" fmla="*/ 737 h 879"/>
                <a:gd name="T10" fmla="*/ 1020 w 1134"/>
                <a:gd name="T11" fmla="*/ 709 h 879"/>
                <a:gd name="T12" fmla="*/ 1134 w 1134"/>
                <a:gd name="T13" fmla="*/ 680 h 879"/>
                <a:gd name="T14" fmla="*/ 1134 w 1134"/>
                <a:gd name="T15" fmla="*/ 368 h 879"/>
                <a:gd name="T16" fmla="*/ 1048 w 1134"/>
                <a:gd name="T17" fmla="*/ 340 h 879"/>
                <a:gd name="T18" fmla="*/ 1048 w 1134"/>
                <a:gd name="T19" fmla="*/ 312 h 879"/>
                <a:gd name="T20" fmla="*/ 992 w 1134"/>
                <a:gd name="T21" fmla="*/ 255 h 879"/>
                <a:gd name="T22" fmla="*/ 1020 w 1134"/>
                <a:gd name="T23" fmla="*/ 198 h 879"/>
                <a:gd name="T24" fmla="*/ 992 w 1134"/>
                <a:gd name="T25" fmla="*/ 170 h 879"/>
                <a:gd name="T26" fmla="*/ 935 w 1134"/>
                <a:gd name="T27" fmla="*/ 170 h 879"/>
                <a:gd name="T28" fmla="*/ 907 w 1134"/>
                <a:gd name="T29" fmla="*/ 85 h 879"/>
                <a:gd name="T30" fmla="*/ 935 w 1134"/>
                <a:gd name="T31" fmla="*/ 57 h 879"/>
                <a:gd name="T32" fmla="*/ 1048 w 1134"/>
                <a:gd name="T33" fmla="*/ 28 h 879"/>
                <a:gd name="T34" fmla="*/ 992 w 1134"/>
                <a:gd name="T35" fmla="*/ 0 h 879"/>
                <a:gd name="T36" fmla="*/ 878 w 1134"/>
                <a:gd name="T37" fmla="*/ 0 h 879"/>
                <a:gd name="T38" fmla="*/ 793 w 1134"/>
                <a:gd name="T39" fmla="*/ 57 h 879"/>
                <a:gd name="T40" fmla="*/ 680 w 1134"/>
                <a:gd name="T41" fmla="*/ 28 h 879"/>
                <a:gd name="T42" fmla="*/ 595 w 1134"/>
                <a:gd name="T43" fmla="*/ 57 h 879"/>
                <a:gd name="T44" fmla="*/ 538 w 1134"/>
                <a:gd name="T45" fmla="*/ 57 h 879"/>
                <a:gd name="T46" fmla="*/ 510 w 1134"/>
                <a:gd name="T47" fmla="*/ 0 h 879"/>
                <a:gd name="T48" fmla="*/ 453 w 1134"/>
                <a:gd name="T49" fmla="*/ 28 h 879"/>
                <a:gd name="T50" fmla="*/ 453 w 1134"/>
                <a:gd name="T51" fmla="*/ 85 h 879"/>
                <a:gd name="T52" fmla="*/ 311 w 1134"/>
                <a:gd name="T53" fmla="*/ 113 h 879"/>
                <a:gd name="T54" fmla="*/ 255 w 1134"/>
                <a:gd name="T55" fmla="*/ 170 h 879"/>
                <a:gd name="T56" fmla="*/ 283 w 1134"/>
                <a:gd name="T57" fmla="*/ 227 h 879"/>
                <a:gd name="T58" fmla="*/ 141 w 1134"/>
                <a:gd name="T59" fmla="*/ 255 h 879"/>
                <a:gd name="T60" fmla="*/ 56 w 1134"/>
                <a:gd name="T61" fmla="*/ 425 h 879"/>
                <a:gd name="T62" fmla="*/ 85 w 1134"/>
                <a:gd name="T63" fmla="*/ 482 h 879"/>
                <a:gd name="T64" fmla="*/ 0 w 1134"/>
                <a:gd name="T65" fmla="*/ 680 h 879"/>
                <a:gd name="T66" fmla="*/ 56 w 1134"/>
                <a:gd name="T67" fmla="*/ 680 h 879"/>
                <a:gd name="T68" fmla="*/ 85 w 1134"/>
                <a:gd name="T69" fmla="*/ 765 h 879"/>
                <a:gd name="T70" fmla="*/ 283 w 1134"/>
                <a:gd name="T71" fmla="*/ 822 h 879"/>
                <a:gd name="T72" fmla="*/ 368 w 1134"/>
                <a:gd name="T73" fmla="*/ 765 h 879"/>
                <a:gd name="T74" fmla="*/ 425 w 1134"/>
                <a:gd name="T75" fmla="*/ 765 h 879"/>
                <a:gd name="T76" fmla="*/ 510 w 1134"/>
                <a:gd name="T77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879">
                  <a:moveTo>
                    <a:pt x="510" y="879"/>
                  </a:moveTo>
                  <a:lnTo>
                    <a:pt x="765" y="822"/>
                  </a:lnTo>
                  <a:lnTo>
                    <a:pt x="850" y="765"/>
                  </a:lnTo>
                  <a:lnTo>
                    <a:pt x="963" y="765"/>
                  </a:lnTo>
                  <a:lnTo>
                    <a:pt x="1020" y="737"/>
                  </a:lnTo>
                  <a:lnTo>
                    <a:pt x="1020" y="709"/>
                  </a:lnTo>
                  <a:lnTo>
                    <a:pt x="1134" y="680"/>
                  </a:lnTo>
                  <a:lnTo>
                    <a:pt x="1134" y="368"/>
                  </a:lnTo>
                  <a:lnTo>
                    <a:pt x="1048" y="340"/>
                  </a:lnTo>
                  <a:lnTo>
                    <a:pt x="1048" y="312"/>
                  </a:lnTo>
                  <a:lnTo>
                    <a:pt x="992" y="255"/>
                  </a:lnTo>
                  <a:lnTo>
                    <a:pt x="1020" y="198"/>
                  </a:lnTo>
                  <a:lnTo>
                    <a:pt x="992" y="170"/>
                  </a:lnTo>
                  <a:lnTo>
                    <a:pt x="935" y="170"/>
                  </a:lnTo>
                  <a:lnTo>
                    <a:pt x="907" y="85"/>
                  </a:lnTo>
                  <a:lnTo>
                    <a:pt x="935" y="57"/>
                  </a:lnTo>
                  <a:lnTo>
                    <a:pt x="1048" y="28"/>
                  </a:lnTo>
                  <a:lnTo>
                    <a:pt x="992" y="0"/>
                  </a:lnTo>
                  <a:lnTo>
                    <a:pt x="878" y="0"/>
                  </a:lnTo>
                  <a:lnTo>
                    <a:pt x="793" y="57"/>
                  </a:lnTo>
                  <a:lnTo>
                    <a:pt x="680" y="28"/>
                  </a:lnTo>
                  <a:lnTo>
                    <a:pt x="595" y="57"/>
                  </a:lnTo>
                  <a:lnTo>
                    <a:pt x="538" y="57"/>
                  </a:lnTo>
                  <a:lnTo>
                    <a:pt x="510" y="0"/>
                  </a:lnTo>
                  <a:lnTo>
                    <a:pt x="453" y="28"/>
                  </a:lnTo>
                  <a:lnTo>
                    <a:pt x="453" y="85"/>
                  </a:lnTo>
                  <a:lnTo>
                    <a:pt x="311" y="113"/>
                  </a:lnTo>
                  <a:lnTo>
                    <a:pt x="255" y="170"/>
                  </a:lnTo>
                  <a:lnTo>
                    <a:pt x="283" y="227"/>
                  </a:lnTo>
                  <a:lnTo>
                    <a:pt x="141" y="255"/>
                  </a:lnTo>
                  <a:lnTo>
                    <a:pt x="56" y="425"/>
                  </a:lnTo>
                  <a:lnTo>
                    <a:pt x="85" y="482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85" y="765"/>
                  </a:lnTo>
                  <a:lnTo>
                    <a:pt x="283" y="822"/>
                  </a:lnTo>
                  <a:lnTo>
                    <a:pt x="368" y="765"/>
                  </a:lnTo>
                  <a:lnTo>
                    <a:pt x="425" y="765"/>
                  </a:lnTo>
                  <a:lnTo>
                    <a:pt x="510" y="879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A615723C-908F-4DC6-A172-1FD8BD867B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449"/>
              <a:ext cx="538" cy="482"/>
            </a:xfrm>
            <a:custGeom>
              <a:avLst/>
              <a:gdLst>
                <a:gd name="T0" fmla="*/ 255 w 538"/>
                <a:gd name="T1" fmla="*/ 29 h 482"/>
                <a:gd name="T2" fmla="*/ 340 w 538"/>
                <a:gd name="T3" fmla="*/ 0 h 482"/>
                <a:gd name="T4" fmla="*/ 396 w 538"/>
                <a:gd name="T5" fmla="*/ 142 h 482"/>
                <a:gd name="T6" fmla="*/ 453 w 538"/>
                <a:gd name="T7" fmla="*/ 57 h 482"/>
                <a:gd name="T8" fmla="*/ 538 w 538"/>
                <a:gd name="T9" fmla="*/ 199 h 482"/>
                <a:gd name="T10" fmla="*/ 481 w 538"/>
                <a:gd name="T11" fmla="*/ 227 h 482"/>
                <a:gd name="T12" fmla="*/ 538 w 538"/>
                <a:gd name="T13" fmla="*/ 340 h 482"/>
                <a:gd name="T14" fmla="*/ 453 w 538"/>
                <a:gd name="T15" fmla="*/ 369 h 482"/>
                <a:gd name="T16" fmla="*/ 425 w 538"/>
                <a:gd name="T17" fmla="*/ 312 h 482"/>
                <a:gd name="T18" fmla="*/ 340 w 538"/>
                <a:gd name="T19" fmla="*/ 340 h 482"/>
                <a:gd name="T20" fmla="*/ 311 w 538"/>
                <a:gd name="T21" fmla="*/ 397 h 482"/>
                <a:gd name="T22" fmla="*/ 226 w 538"/>
                <a:gd name="T23" fmla="*/ 482 h 482"/>
                <a:gd name="T24" fmla="*/ 170 w 538"/>
                <a:gd name="T25" fmla="*/ 482 h 482"/>
                <a:gd name="T26" fmla="*/ 113 w 538"/>
                <a:gd name="T27" fmla="*/ 397 h 482"/>
                <a:gd name="T28" fmla="*/ 0 w 538"/>
                <a:gd name="T29" fmla="*/ 255 h 482"/>
                <a:gd name="T30" fmla="*/ 141 w 538"/>
                <a:gd name="T31" fmla="*/ 199 h 482"/>
                <a:gd name="T32" fmla="*/ 255 w 538"/>
                <a:gd name="T33" fmla="*/ 114 h 482"/>
                <a:gd name="T34" fmla="*/ 255 w 538"/>
                <a:gd name="T35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8" h="482">
                  <a:moveTo>
                    <a:pt x="255" y="29"/>
                  </a:moveTo>
                  <a:lnTo>
                    <a:pt x="340" y="0"/>
                  </a:lnTo>
                  <a:lnTo>
                    <a:pt x="396" y="142"/>
                  </a:lnTo>
                  <a:lnTo>
                    <a:pt x="453" y="57"/>
                  </a:lnTo>
                  <a:lnTo>
                    <a:pt x="538" y="199"/>
                  </a:lnTo>
                  <a:lnTo>
                    <a:pt x="481" y="227"/>
                  </a:lnTo>
                  <a:lnTo>
                    <a:pt x="538" y="340"/>
                  </a:lnTo>
                  <a:lnTo>
                    <a:pt x="453" y="369"/>
                  </a:lnTo>
                  <a:lnTo>
                    <a:pt x="425" y="312"/>
                  </a:lnTo>
                  <a:lnTo>
                    <a:pt x="340" y="340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70" y="482"/>
                  </a:lnTo>
                  <a:lnTo>
                    <a:pt x="113" y="397"/>
                  </a:lnTo>
                  <a:lnTo>
                    <a:pt x="0" y="255"/>
                  </a:lnTo>
                  <a:lnTo>
                    <a:pt x="141" y="199"/>
                  </a:lnTo>
                  <a:lnTo>
                    <a:pt x="255" y="114"/>
                  </a:lnTo>
                  <a:lnTo>
                    <a:pt x="255" y="29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444B5CB8-7574-495A-A66D-6F41D0F2D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3421"/>
              <a:ext cx="595" cy="539"/>
            </a:xfrm>
            <a:custGeom>
              <a:avLst/>
              <a:gdLst>
                <a:gd name="T0" fmla="*/ 0 w 595"/>
                <a:gd name="T1" fmla="*/ 85 h 539"/>
                <a:gd name="T2" fmla="*/ 114 w 595"/>
                <a:gd name="T3" fmla="*/ 57 h 539"/>
                <a:gd name="T4" fmla="*/ 142 w 595"/>
                <a:gd name="T5" fmla="*/ 0 h 539"/>
                <a:gd name="T6" fmla="*/ 255 w 595"/>
                <a:gd name="T7" fmla="*/ 28 h 539"/>
                <a:gd name="T8" fmla="*/ 255 w 595"/>
                <a:gd name="T9" fmla="*/ 85 h 539"/>
                <a:gd name="T10" fmla="*/ 284 w 595"/>
                <a:gd name="T11" fmla="*/ 113 h 539"/>
                <a:gd name="T12" fmla="*/ 369 w 595"/>
                <a:gd name="T13" fmla="*/ 85 h 539"/>
                <a:gd name="T14" fmla="*/ 425 w 595"/>
                <a:gd name="T15" fmla="*/ 113 h 539"/>
                <a:gd name="T16" fmla="*/ 482 w 595"/>
                <a:gd name="T17" fmla="*/ 85 h 539"/>
                <a:gd name="T18" fmla="*/ 595 w 595"/>
                <a:gd name="T19" fmla="*/ 85 h 539"/>
                <a:gd name="T20" fmla="*/ 482 w 595"/>
                <a:gd name="T21" fmla="*/ 170 h 539"/>
                <a:gd name="T22" fmla="*/ 482 w 595"/>
                <a:gd name="T23" fmla="*/ 283 h 539"/>
                <a:gd name="T24" fmla="*/ 539 w 595"/>
                <a:gd name="T25" fmla="*/ 283 h 539"/>
                <a:gd name="T26" fmla="*/ 539 w 595"/>
                <a:gd name="T27" fmla="*/ 368 h 539"/>
                <a:gd name="T28" fmla="*/ 425 w 595"/>
                <a:gd name="T29" fmla="*/ 453 h 539"/>
                <a:gd name="T30" fmla="*/ 340 w 595"/>
                <a:gd name="T31" fmla="*/ 482 h 539"/>
                <a:gd name="T32" fmla="*/ 255 w 595"/>
                <a:gd name="T33" fmla="*/ 482 h 539"/>
                <a:gd name="T34" fmla="*/ 170 w 595"/>
                <a:gd name="T35" fmla="*/ 539 h 539"/>
                <a:gd name="T36" fmla="*/ 85 w 595"/>
                <a:gd name="T37" fmla="*/ 453 h 539"/>
                <a:gd name="T38" fmla="*/ 0 w 595"/>
                <a:gd name="T39" fmla="*/ 397 h 539"/>
                <a:gd name="T40" fmla="*/ 85 w 595"/>
                <a:gd name="T41" fmla="*/ 368 h 539"/>
                <a:gd name="T42" fmla="*/ 28 w 595"/>
                <a:gd name="T43" fmla="*/ 255 h 539"/>
                <a:gd name="T44" fmla="*/ 85 w 595"/>
                <a:gd name="T45" fmla="*/ 227 h 539"/>
                <a:gd name="T46" fmla="*/ 0 w 595"/>
                <a:gd name="T47" fmla="*/ 8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5" h="539">
                  <a:moveTo>
                    <a:pt x="0" y="85"/>
                  </a:moveTo>
                  <a:lnTo>
                    <a:pt x="114" y="57"/>
                  </a:lnTo>
                  <a:lnTo>
                    <a:pt x="142" y="0"/>
                  </a:lnTo>
                  <a:lnTo>
                    <a:pt x="255" y="28"/>
                  </a:lnTo>
                  <a:lnTo>
                    <a:pt x="255" y="85"/>
                  </a:lnTo>
                  <a:lnTo>
                    <a:pt x="284" y="113"/>
                  </a:lnTo>
                  <a:lnTo>
                    <a:pt x="369" y="85"/>
                  </a:lnTo>
                  <a:lnTo>
                    <a:pt x="425" y="113"/>
                  </a:lnTo>
                  <a:lnTo>
                    <a:pt x="482" y="85"/>
                  </a:lnTo>
                  <a:lnTo>
                    <a:pt x="595" y="85"/>
                  </a:lnTo>
                  <a:lnTo>
                    <a:pt x="482" y="170"/>
                  </a:lnTo>
                  <a:lnTo>
                    <a:pt x="482" y="283"/>
                  </a:lnTo>
                  <a:lnTo>
                    <a:pt x="539" y="283"/>
                  </a:lnTo>
                  <a:lnTo>
                    <a:pt x="539" y="368"/>
                  </a:lnTo>
                  <a:lnTo>
                    <a:pt x="425" y="453"/>
                  </a:lnTo>
                  <a:lnTo>
                    <a:pt x="340" y="482"/>
                  </a:lnTo>
                  <a:lnTo>
                    <a:pt x="255" y="482"/>
                  </a:lnTo>
                  <a:lnTo>
                    <a:pt x="170" y="539"/>
                  </a:lnTo>
                  <a:lnTo>
                    <a:pt x="85" y="453"/>
                  </a:lnTo>
                  <a:lnTo>
                    <a:pt x="0" y="397"/>
                  </a:lnTo>
                  <a:lnTo>
                    <a:pt x="85" y="368"/>
                  </a:lnTo>
                  <a:lnTo>
                    <a:pt x="28" y="255"/>
                  </a:lnTo>
                  <a:lnTo>
                    <a:pt x="85" y="227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5E0F5EA3-24CA-474D-BEBE-79CC3750D0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3789"/>
              <a:ext cx="312" cy="397"/>
            </a:xfrm>
            <a:custGeom>
              <a:avLst/>
              <a:gdLst>
                <a:gd name="T0" fmla="*/ 114 w 312"/>
                <a:gd name="T1" fmla="*/ 0 h 397"/>
                <a:gd name="T2" fmla="*/ 199 w 312"/>
                <a:gd name="T3" fmla="*/ 57 h 397"/>
                <a:gd name="T4" fmla="*/ 199 w 312"/>
                <a:gd name="T5" fmla="*/ 114 h 397"/>
                <a:gd name="T6" fmla="*/ 256 w 312"/>
                <a:gd name="T7" fmla="*/ 114 h 397"/>
                <a:gd name="T8" fmla="*/ 312 w 312"/>
                <a:gd name="T9" fmla="*/ 284 h 397"/>
                <a:gd name="T10" fmla="*/ 29 w 312"/>
                <a:gd name="T11" fmla="*/ 397 h 397"/>
                <a:gd name="T12" fmla="*/ 29 w 312"/>
                <a:gd name="T13" fmla="*/ 284 h 397"/>
                <a:gd name="T14" fmla="*/ 57 w 312"/>
                <a:gd name="T15" fmla="*/ 142 h 397"/>
                <a:gd name="T16" fmla="*/ 0 w 312"/>
                <a:gd name="T17" fmla="*/ 85 h 397"/>
                <a:gd name="T18" fmla="*/ 114 w 312"/>
                <a:gd name="T1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2" h="397">
                  <a:moveTo>
                    <a:pt x="114" y="0"/>
                  </a:moveTo>
                  <a:lnTo>
                    <a:pt x="199" y="57"/>
                  </a:lnTo>
                  <a:lnTo>
                    <a:pt x="199" y="114"/>
                  </a:lnTo>
                  <a:lnTo>
                    <a:pt x="256" y="114"/>
                  </a:lnTo>
                  <a:lnTo>
                    <a:pt x="312" y="284"/>
                  </a:lnTo>
                  <a:lnTo>
                    <a:pt x="29" y="397"/>
                  </a:lnTo>
                  <a:lnTo>
                    <a:pt x="29" y="284"/>
                  </a:lnTo>
                  <a:lnTo>
                    <a:pt x="57" y="142"/>
                  </a:lnTo>
                  <a:lnTo>
                    <a:pt x="0" y="85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9C3899B3-9F72-4C1E-A730-7CD4AAE5F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3704"/>
              <a:ext cx="765" cy="369"/>
            </a:xfrm>
            <a:custGeom>
              <a:avLst/>
              <a:gdLst>
                <a:gd name="T0" fmla="*/ 198 w 765"/>
                <a:gd name="T1" fmla="*/ 369 h 369"/>
                <a:gd name="T2" fmla="*/ 510 w 765"/>
                <a:gd name="T3" fmla="*/ 312 h 369"/>
                <a:gd name="T4" fmla="*/ 709 w 765"/>
                <a:gd name="T5" fmla="*/ 227 h 369"/>
                <a:gd name="T6" fmla="*/ 709 w 765"/>
                <a:gd name="T7" fmla="*/ 170 h 369"/>
                <a:gd name="T8" fmla="*/ 765 w 765"/>
                <a:gd name="T9" fmla="*/ 142 h 369"/>
                <a:gd name="T10" fmla="*/ 737 w 765"/>
                <a:gd name="T11" fmla="*/ 85 h 369"/>
                <a:gd name="T12" fmla="*/ 652 w 765"/>
                <a:gd name="T13" fmla="*/ 85 h 369"/>
                <a:gd name="T14" fmla="*/ 623 w 765"/>
                <a:gd name="T15" fmla="*/ 142 h 369"/>
                <a:gd name="T16" fmla="*/ 567 w 765"/>
                <a:gd name="T17" fmla="*/ 142 h 369"/>
                <a:gd name="T18" fmla="*/ 538 w 765"/>
                <a:gd name="T19" fmla="*/ 199 h 369"/>
                <a:gd name="T20" fmla="*/ 482 w 765"/>
                <a:gd name="T21" fmla="*/ 170 h 369"/>
                <a:gd name="T22" fmla="*/ 510 w 765"/>
                <a:gd name="T23" fmla="*/ 142 h 369"/>
                <a:gd name="T24" fmla="*/ 425 w 765"/>
                <a:gd name="T25" fmla="*/ 114 h 369"/>
                <a:gd name="T26" fmla="*/ 425 w 765"/>
                <a:gd name="T27" fmla="*/ 57 h 369"/>
                <a:gd name="T28" fmla="*/ 283 w 765"/>
                <a:gd name="T29" fmla="*/ 29 h 369"/>
                <a:gd name="T30" fmla="*/ 198 w 765"/>
                <a:gd name="T31" fmla="*/ 0 h 369"/>
                <a:gd name="T32" fmla="*/ 113 w 765"/>
                <a:gd name="T33" fmla="*/ 57 h 369"/>
                <a:gd name="T34" fmla="*/ 0 w 765"/>
                <a:gd name="T35" fmla="*/ 85 h 369"/>
                <a:gd name="T36" fmla="*/ 85 w 765"/>
                <a:gd name="T37" fmla="*/ 142 h 369"/>
                <a:gd name="T38" fmla="*/ 85 w 765"/>
                <a:gd name="T39" fmla="*/ 199 h 369"/>
                <a:gd name="T40" fmla="*/ 142 w 765"/>
                <a:gd name="T41" fmla="*/ 199 h 369"/>
                <a:gd name="T42" fmla="*/ 198 w 765"/>
                <a:gd name="T43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65" h="369">
                  <a:moveTo>
                    <a:pt x="198" y="369"/>
                  </a:moveTo>
                  <a:lnTo>
                    <a:pt x="510" y="312"/>
                  </a:lnTo>
                  <a:lnTo>
                    <a:pt x="709" y="227"/>
                  </a:lnTo>
                  <a:lnTo>
                    <a:pt x="709" y="170"/>
                  </a:lnTo>
                  <a:lnTo>
                    <a:pt x="765" y="142"/>
                  </a:lnTo>
                  <a:lnTo>
                    <a:pt x="737" y="85"/>
                  </a:lnTo>
                  <a:lnTo>
                    <a:pt x="652" y="85"/>
                  </a:lnTo>
                  <a:lnTo>
                    <a:pt x="623" y="142"/>
                  </a:lnTo>
                  <a:lnTo>
                    <a:pt x="567" y="142"/>
                  </a:lnTo>
                  <a:lnTo>
                    <a:pt x="538" y="199"/>
                  </a:lnTo>
                  <a:lnTo>
                    <a:pt x="482" y="170"/>
                  </a:lnTo>
                  <a:lnTo>
                    <a:pt x="510" y="142"/>
                  </a:lnTo>
                  <a:lnTo>
                    <a:pt x="425" y="114"/>
                  </a:lnTo>
                  <a:lnTo>
                    <a:pt x="425" y="57"/>
                  </a:lnTo>
                  <a:lnTo>
                    <a:pt x="283" y="29"/>
                  </a:lnTo>
                  <a:lnTo>
                    <a:pt x="198" y="0"/>
                  </a:lnTo>
                  <a:lnTo>
                    <a:pt x="113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85" y="199"/>
                  </a:lnTo>
                  <a:lnTo>
                    <a:pt x="142" y="199"/>
                  </a:lnTo>
                  <a:lnTo>
                    <a:pt x="198" y="369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62183588-D011-4A4C-9701-9733A6943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2372"/>
              <a:ext cx="1304" cy="1219"/>
            </a:xfrm>
            <a:custGeom>
              <a:avLst/>
              <a:gdLst>
                <a:gd name="T0" fmla="*/ 963 w 1304"/>
                <a:gd name="T1" fmla="*/ 1134 h 1219"/>
                <a:gd name="T2" fmla="*/ 850 w 1304"/>
                <a:gd name="T3" fmla="*/ 1134 h 1219"/>
                <a:gd name="T4" fmla="*/ 793 w 1304"/>
                <a:gd name="T5" fmla="*/ 1162 h 1219"/>
                <a:gd name="T6" fmla="*/ 737 w 1304"/>
                <a:gd name="T7" fmla="*/ 1134 h 1219"/>
                <a:gd name="T8" fmla="*/ 652 w 1304"/>
                <a:gd name="T9" fmla="*/ 1162 h 1219"/>
                <a:gd name="T10" fmla="*/ 623 w 1304"/>
                <a:gd name="T11" fmla="*/ 1134 h 1219"/>
                <a:gd name="T12" fmla="*/ 623 w 1304"/>
                <a:gd name="T13" fmla="*/ 1077 h 1219"/>
                <a:gd name="T14" fmla="*/ 510 w 1304"/>
                <a:gd name="T15" fmla="*/ 1049 h 1219"/>
                <a:gd name="T16" fmla="*/ 482 w 1304"/>
                <a:gd name="T17" fmla="*/ 1106 h 1219"/>
                <a:gd name="T18" fmla="*/ 368 w 1304"/>
                <a:gd name="T19" fmla="*/ 1134 h 1219"/>
                <a:gd name="T20" fmla="*/ 311 w 1304"/>
                <a:gd name="T21" fmla="*/ 1219 h 1219"/>
                <a:gd name="T22" fmla="*/ 255 w 1304"/>
                <a:gd name="T23" fmla="*/ 1077 h 1219"/>
                <a:gd name="T24" fmla="*/ 170 w 1304"/>
                <a:gd name="T25" fmla="*/ 1106 h 1219"/>
                <a:gd name="T26" fmla="*/ 141 w 1304"/>
                <a:gd name="T27" fmla="*/ 1077 h 1219"/>
                <a:gd name="T28" fmla="*/ 141 w 1304"/>
                <a:gd name="T29" fmla="*/ 992 h 1219"/>
                <a:gd name="T30" fmla="*/ 28 w 1304"/>
                <a:gd name="T31" fmla="*/ 879 h 1219"/>
                <a:gd name="T32" fmla="*/ 28 w 1304"/>
                <a:gd name="T33" fmla="*/ 794 h 1219"/>
                <a:gd name="T34" fmla="*/ 85 w 1304"/>
                <a:gd name="T35" fmla="*/ 709 h 1219"/>
                <a:gd name="T36" fmla="*/ 56 w 1304"/>
                <a:gd name="T37" fmla="*/ 595 h 1219"/>
                <a:gd name="T38" fmla="*/ 28 w 1304"/>
                <a:gd name="T39" fmla="*/ 567 h 1219"/>
                <a:gd name="T40" fmla="*/ 56 w 1304"/>
                <a:gd name="T41" fmla="*/ 510 h 1219"/>
                <a:gd name="T42" fmla="*/ 56 w 1304"/>
                <a:gd name="T43" fmla="*/ 397 h 1219"/>
                <a:gd name="T44" fmla="*/ 0 w 1304"/>
                <a:gd name="T45" fmla="*/ 283 h 1219"/>
                <a:gd name="T46" fmla="*/ 28 w 1304"/>
                <a:gd name="T47" fmla="*/ 170 h 1219"/>
                <a:gd name="T48" fmla="*/ 113 w 1304"/>
                <a:gd name="T49" fmla="*/ 170 h 1219"/>
                <a:gd name="T50" fmla="*/ 198 w 1304"/>
                <a:gd name="T51" fmla="*/ 57 h 1219"/>
                <a:gd name="T52" fmla="*/ 311 w 1304"/>
                <a:gd name="T53" fmla="*/ 113 h 1219"/>
                <a:gd name="T54" fmla="*/ 368 w 1304"/>
                <a:gd name="T55" fmla="*/ 142 h 1219"/>
                <a:gd name="T56" fmla="*/ 453 w 1304"/>
                <a:gd name="T57" fmla="*/ 113 h 1219"/>
                <a:gd name="T58" fmla="*/ 482 w 1304"/>
                <a:gd name="T59" fmla="*/ 113 h 1219"/>
                <a:gd name="T60" fmla="*/ 567 w 1304"/>
                <a:gd name="T61" fmla="*/ 0 h 1219"/>
                <a:gd name="T62" fmla="*/ 765 w 1304"/>
                <a:gd name="T63" fmla="*/ 28 h 1219"/>
                <a:gd name="T64" fmla="*/ 765 w 1304"/>
                <a:gd name="T65" fmla="*/ 57 h 1219"/>
                <a:gd name="T66" fmla="*/ 765 w 1304"/>
                <a:gd name="T67" fmla="*/ 198 h 1219"/>
                <a:gd name="T68" fmla="*/ 793 w 1304"/>
                <a:gd name="T69" fmla="*/ 227 h 1219"/>
                <a:gd name="T70" fmla="*/ 793 w 1304"/>
                <a:gd name="T71" fmla="*/ 312 h 1219"/>
                <a:gd name="T72" fmla="*/ 850 w 1304"/>
                <a:gd name="T73" fmla="*/ 454 h 1219"/>
                <a:gd name="T74" fmla="*/ 850 w 1304"/>
                <a:gd name="T75" fmla="*/ 482 h 1219"/>
                <a:gd name="T76" fmla="*/ 907 w 1304"/>
                <a:gd name="T77" fmla="*/ 510 h 1219"/>
                <a:gd name="T78" fmla="*/ 992 w 1304"/>
                <a:gd name="T79" fmla="*/ 680 h 1219"/>
                <a:gd name="T80" fmla="*/ 935 w 1304"/>
                <a:gd name="T81" fmla="*/ 737 h 1219"/>
                <a:gd name="T82" fmla="*/ 963 w 1304"/>
                <a:gd name="T83" fmla="*/ 822 h 1219"/>
                <a:gd name="T84" fmla="*/ 992 w 1304"/>
                <a:gd name="T85" fmla="*/ 850 h 1219"/>
                <a:gd name="T86" fmla="*/ 1049 w 1304"/>
                <a:gd name="T87" fmla="*/ 794 h 1219"/>
                <a:gd name="T88" fmla="*/ 1105 w 1304"/>
                <a:gd name="T89" fmla="*/ 822 h 1219"/>
                <a:gd name="T90" fmla="*/ 1190 w 1304"/>
                <a:gd name="T91" fmla="*/ 794 h 1219"/>
                <a:gd name="T92" fmla="*/ 1247 w 1304"/>
                <a:gd name="T93" fmla="*/ 822 h 1219"/>
                <a:gd name="T94" fmla="*/ 1304 w 1304"/>
                <a:gd name="T95" fmla="*/ 850 h 1219"/>
                <a:gd name="T96" fmla="*/ 1304 w 1304"/>
                <a:gd name="T97" fmla="*/ 935 h 1219"/>
                <a:gd name="T98" fmla="*/ 1219 w 1304"/>
                <a:gd name="T99" fmla="*/ 907 h 1219"/>
                <a:gd name="T100" fmla="*/ 1134 w 1304"/>
                <a:gd name="T101" fmla="*/ 935 h 1219"/>
                <a:gd name="T102" fmla="*/ 1134 w 1304"/>
                <a:gd name="T103" fmla="*/ 1021 h 1219"/>
                <a:gd name="T104" fmla="*/ 1077 w 1304"/>
                <a:gd name="T105" fmla="*/ 1106 h 1219"/>
                <a:gd name="T106" fmla="*/ 1020 w 1304"/>
                <a:gd name="T107" fmla="*/ 1106 h 1219"/>
                <a:gd name="T108" fmla="*/ 963 w 1304"/>
                <a:gd name="T109" fmla="*/ 1134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304" h="1219">
                  <a:moveTo>
                    <a:pt x="963" y="1134"/>
                  </a:moveTo>
                  <a:lnTo>
                    <a:pt x="850" y="1134"/>
                  </a:lnTo>
                  <a:lnTo>
                    <a:pt x="793" y="1162"/>
                  </a:lnTo>
                  <a:lnTo>
                    <a:pt x="737" y="1134"/>
                  </a:lnTo>
                  <a:lnTo>
                    <a:pt x="652" y="1162"/>
                  </a:lnTo>
                  <a:lnTo>
                    <a:pt x="623" y="1134"/>
                  </a:lnTo>
                  <a:lnTo>
                    <a:pt x="623" y="1077"/>
                  </a:lnTo>
                  <a:lnTo>
                    <a:pt x="510" y="1049"/>
                  </a:lnTo>
                  <a:lnTo>
                    <a:pt x="482" y="1106"/>
                  </a:lnTo>
                  <a:lnTo>
                    <a:pt x="368" y="1134"/>
                  </a:lnTo>
                  <a:lnTo>
                    <a:pt x="311" y="1219"/>
                  </a:lnTo>
                  <a:lnTo>
                    <a:pt x="255" y="1077"/>
                  </a:lnTo>
                  <a:lnTo>
                    <a:pt x="170" y="1106"/>
                  </a:lnTo>
                  <a:lnTo>
                    <a:pt x="141" y="1077"/>
                  </a:lnTo>
                  <a:lnTo>
                    <a:pt x="141" y="992"/>
                  </a:lnTo>
                  <a:lnTo>
                    <a:pt x="28" y="879"/>
                  </a:lnTo>
                  <a:lnTo>
                    <a:pt x="28" y="794"/>
                  </a:lnTo>
                  <a:lnTo>
                    <a:pt x="85" y="709"/>
                  </a:lnTo>
                  <a:lnTo>
                    <a:pt x="56" y="595"/>
                  </a:lnTo>
                  <a:lnTo>
                    <a:pt x="28" y="567"/>
                  </a:lnTo>
                  <a:lnTo>
                    <a:pt x="56" y="510"/>
                  </a:lnTo>
                  <a:lnTo>
                    <a:pt x="56" y="397"/>
                  </a:lnTo>
                  <a:lnTo>
                    <a:pt x="0" y="283"/>
                  </a:lnTo>
                  <a:lnTo>
                    <a:pt x="28" y="170"/>
                  </a:lnTo>
                  <a:lnTo>
                    <a:pt x="113" y="170"/>
                  </a:lnTo>
                  <a:lnTo>
                    <a:pt x="198" y="57"/>
                  </a:lnTo>
                  <a:lnTo>
                    <a:pt x="311" y="113"/>
                  </a:lnTo>
                  <a:lnTo>
                    <a:pt x="368" y="142"/>
                  </a:lnTo>
                  <a:lnTo>
                    <a:pt x="453" y="113"/>
                  </a:lnTo>
                  <a:lnTo>
                    <a:pt x="482" y="113"/>
                  </a:lnTo>
                  <a:lnTo>
                    <a:pt x="567" y="0"/>
                  </a:lnTo>
                  <a:lnTo>
                    <a:pt x="765" y="28"/>
                  </a:lnTo>
                  <a:lnTo>
                    <a:pt x="765" y="57"/>
                  </a:lnTo>
                  <a:lnTo>
                    <a:pt x="765" y="198"/>
                  </a:lnTo>
                  <a:lnTo>
                    <a:pt x="793" y="227"/>
                  </a:lnTo>
                  <a:lnTo>
                    <a:pt x="793" y="312"/>
                  </a:lnTo>
                  <a:lnTo>
                    <a:pt x="850" y="454"/>
                  </a:lnTo>
                  <a:lnTo>
                    <a:pt x="850" y="482"/>
                  </a:lnTo>
                  <a:lnTo>
                    <a:pt x="907" y="510"/>
                  </a:lnTo>
                  <a:lnTo>
                    <a:pt x="992" y="680"/>
                  </a:lnTo>
                  <a:lnTo>
                    <a:pt x="935" y="737"/>
                  </a:lnTo>
                  <a:lnTo>
                    <a:pt x="963" y="822"/>
                  </a:lnTo>
                  <a:lnTo>
                    <a:pt x="992" y="850"/>
                  </a:lnTo>
                  <a:lnTo>
                    <a:pt x="1049" y="794"/>
                  </a:lnTo>
                  <a:lnTo>
                    <a:pt x="1105" y="822"/>
                  </a:lnTo>
                  <a:lnTo>
                    <a:pt x="1190" y="794"/>
                  </a:lnTo>
                  <a:lnTo>
                    <a:pt x="1247" y="822"/>
                  </a:lnTo>
                  <a:lnTo>
                    <a:pt x="1304" y="850"/>
                  </a:lnTo>
                  <a:lnTo>
                    <a:pt x="1304" y="935"/>
                  </a:lnTo>
                  <a:lnTo>
                    <a:pt x="1219" y="907"/>
                  </a:lnTo>
                  <a:lnTo>
                    <a:pt x="1134" y="935"/>
                  </a:lnTo>
                  <a:lnTo>
                    <a:pt x="1134" y="1021"/>
                  </a:lnTo>
                  <a:lnTo>
                    <a:pt x="1077" y="1106"/>
                  </a:lnTo>
                  <a:lnTo>
                    <a:pt x="1020" y="1106"/>
                  </a:lnTo>
                  <a:lnTo>
                    <a:pt x="963" y="113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96A859FE-F1FF-445A-A7AE-1AAE5788F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550"/>
              <a:ext cx="1219" cy="964"/>
            </a:xfrm>
            <a:custGeom>
              <a:avLst/>
              <a:gdLst>
                <a:gd name="T0" fmla="*/ 595 w 1219"/>
                <a:gd name="T1" fmla="*/ 907 h 964"/>
                <a:gd name="T2" fmla="*/ 652 w 1219"/>
                <a:gd name="T3" fmla="*/ 850 h 964"/>
                <a:gd name="T4" fmla="*/ 652 w 1219"/>
                <a:gd name="T5" fmla="*/ 822 h 964"/>
                <a:gd name="T6" fmla="*/ 737 w 1219"/>
                <a:gd name="T7" fmla="*/ 794 h 964"/>
                <a:gd name="T8" fmla="*/ 793 w 1219"/>
                <a:gd name="T9" fmla="*/ 822 h 964"/>
                <a:gd name="T10" fmla="*/ 964 w 1219"/>
                <a:gd name="T11" fmla="*/ 794 h 964"/>
                <a:gd name="T12" fmla="*/ 1105 w 1219"/>
                <a:gd name="T13" fmla="*/ 822 h 964"/>
                <a:gd name="T14" fmla="*/ 1134 w 1219"/>
                <a:gd name="T15" fmla="*/ 794 h 964"/>
                <a:gd name="T16" fmla="*/ 1219 w 1219"/>
                <a:gd name="T17" fmla="*/ 680 h 964"/>
                <a:gd name="T18" fmla="*/ 1190 w 1219"/>
                <a:gd name="T19" fmla="*/ 595 h 964"/>
                <a:gd name="T20" fmla="*/ 1134 w 1219"/>
                <a:gd name="T21" fmla="*/ 595 h 964"/>
                <a:gd name="T22" fmla="*/ 1049 w 1219"/>
                <a:gd name="T23" fmla="*/ 482 h 964"/>
                <a:gd name="T24" fmla="*/ 1049 w 1219"/>
                <a:gd name="T25" fmla="*/ 425 h 964"/>
                <a:gd name="T26" fmla="*/ 992 w 1219"/>
                <a:gd name="T27" fmla="*/ 397 h 964"/>
                <a:gd name="T28" fmla="*/ 992 w 1219"/>
                <a:gd name="T29" fmla="*/ 340 h 964"/>
                <a:gd name="T30" fmla="*/ 935 w 1219"/>
                <a:gd name="T31" fmla="*/ 340 h 964"/>
                <a:gd name="T32" fmla="*/ 879 w 1219"/>
                <a:gd name="T33" fmla="*/ 283 h 964"/>
                <a:gd name="T34" fmla="*/ 879 w 1219"/>
                <a:gd name="T35" fmla="*/ 227 h 964"/>
                <a:gd name="T36" fmla="*/ 850 w 1219"/>
                <a:gd name="T37" fmla="*/ 170 h 964"/>
                <a:gd name="T38" fmla="*/ 822 w 1219"/>
                <a:gd name="T39" fmla="*/ 170 h 964"/>
                <a:gd name="T40" fmla="*/ 708 w 1219"/>
                <a:gd name="T41" fmla="*/ 0 h 964"/>
                <a:gd name="T42" fmla="*/ 623 w 1219"/>
                <a:gd name="T43" fmla="*/ 57 h 964"/>
                <a:gd name="T44" fmla="*/ 595 w 1219"/>
                <a:gd name="T45" fmla="*/ 28 h 964"/>
                <a:gd name="T46" fmla="*/ 482 w 1219"/>
                <a:gd name="T47" fmla="*/ 57 h 964"/>
                <a:gd name="T48" fmla="*/ 510 w 1219"/>
                <a:gd name="T49" fmla="*/ 85 h 964"/>
                <a:gd name="T50" fmla="*/ 425 w 1219"/>
                <a:gd name="T51" fmla="*/ 198 h 964"/>
                <a:gd name="T52" fmla="*/ 425 w 1219"/>
                <a:gd name="T53" fmla="*/ 255 h 964"/>
                <a:gd name="T54" fmla="*/ 368 w 1219"/>
                <a:gd name="T55" fmla="*/ 255 h 964"/>
                <a:gd name="T56" fmla="*/ 340 w 1219"/>
                <a:gd name="T57" fmla="*/ 340 h 964"/>
                <a:gd name="T58" fmla="*/ 255 w 1219"/>
                <a:gd name="T59" fmla="*/ 340 h 964"/>
                <a:gd name="T60" fmla="*/ 113 w 1219"/>
                <a:gd name="T61" fmla="*/ 482 h 964"/>
                <a:gd name="T62" fmla="*/ 113 w 1219"/>
                <a:gd name="T63" fmla="*/ 538 h 964"/>
                <a:gd name="T64" fmla="*/ 56 w 1219"/>
                <a:gd name="T65" fmla="*/ 595 h 964"/>
                <a:gd name="T66" fmla="*/ 0 w 1219"/>
                <a:gd name="T67" fmla="*/ 680 h 964"/>
                <a:gd name="T68" fmla="*/ 56 w 1219"/>
                <a:gd name="T69" fmla="*/ 765 h 964"/>
                <a:gd name="T70" fmla="*/ 28 w 1219"/>
                <a:gd name="T71" fmla="*/ 879 h 964"/>
                <a:gd name="T72" fmla="*/ 198 w 1219"/>
                <a:gd name="T73" fmla="*/ 964 h 964"/>
                <a:gd name="T74" fmla="*/ 283 w 1219"/>
                <a:gd name="T75" fmla="*/ 935 h 964"/>
                <a:gd name="T76" fmla="*/ 312 w 1219"/>
                <a:gd name="T77" fmla="*/ 935 h 964"/>
                <a:gd name="T78" fmla="*/ 397 w 1219"/>
                <a:gd name="T79" fmla="*/ 822 h 964"/>
                <a:gd name="T80" fmla="*/ 595 w 1219"/>
                <a:gd name="T81" fmla="*/ 850 h 964"/>
                <a:gd name="T82" fmla="*/ 595 w 1219"/>
                <a:gd name="T83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19" h="964">
                  <a:moveTo>
                    <a:pt x="595" y="907"/>
                  </a:moveTo>
                  <a:lnTo>
                    <a:pt x="652" y="850"/>
                  </a:lnTo>
                  <a:lnTo>
                    <a:pt x="652" y="822"/>
                  </a:lnTo>
                  <a:lnTo>
                    <a:pt x="737" y="794"/>
                  </a:lnTo>
                  <a:lnTo>
                    <a:pt x="793" y="822"/>
                  </a:lnTo>
                  <a:lnTo>
                    <a:pt x="964" y="794"/>
                  </a:lnTo>
                  <a:lnTo>
                    <a:pt x="1105" y="822"/>
                  </a:lnTo>
                  <a:lnTo>
                    <a:pt x="1134" y="794"/>
                  </a:lnTo>
                  <a:lnTo>
                    <a:pt x="1219" y="680"/>
                  </a:lnTo>
                  <a:lnTo>
                    <a:pt x="1190" y="595"/>
                  </a:lnTo>
                  <a:lnTo>
                    <a:pt x="1134" y="595"/>
                  </a:lnTo>
                  <a:lnTo>
                    <a:pt x="1049" y="482"/>
                  </a:lnTo>
                  <a:lnTo>
                    <a:pt x="1049" y="425"/>
                  </a:lnTo>
                  <a:lnTo>
                    <a:pt x="992" y="397"/>
                  </a:lnTo>
                  <a:lnTo>
                    <a:pt x="992" y="340"/>
                  </a:lnTo>
                  <a:lnTo>
                    <a:pt x="935" y="340"/>
                  </a:lnTo>
                  <a:lnTo>
                    <a:pt x="879" y="283"/>
                  </a:lnTo>
                  <a:lnTo>
                    <a:pt x="879" y="227"/>
                  </a:lnTo>
                  <a:lnTo>
                    <a:pt x="850" y="170"/>
                  </a:lnTo>
                  <a:lnTo>
                    <a:pt x="822" y="170"/>
                  </a:lnTo>
                  <a:lnTo>
                    <a:pt x="708" y="0"/>
                  </a:lnTo>
                  <a:lnTo>
                    <a:pt x="623" y="57"/>
                  </a:lnTo>
                  <a:lnTo>
                    <a:pt x="595" y="28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425" y="198"/>
                  </a:lnTo>
                  <a:lnTo>
                    <a:pt x="425" y="255"/>
                  </a:lnTo>
                  <a:lnTo>
                    <a:pt x="368" y="255"/>
                  </a:lnTo>
                  <a:lnTo>
                    <a:pt x="340" y="340"/>
                  </a:lnTo>
                  <a:lnTo>
                    <a:pt x="255" y="340"/>
                  </a:lnTo>
                  <a:lnTo>
                    <a:pt x="113" y="482"/>
                  </a:lnTo>
                  <a:lnTo>
                    <a:pt x="113" y="538"/>
                  </a:lnTo>
                  <a:lnTo>
                    <a:pt x="56" y="595"/>
                  </a:lnTo>
                  <a:lnTo>
                    <a:pt x="0" y="680"/>
                  </a:lnTo>
                  <a:lnTo>
                    <a:pt x="56" y="765"/>
                  </a:lnTo>
                  <a:lnTo>
                    <a:pt x="28" y="879"/>
                  </a:lnTo>
                  <a:lnTo>
                    <a:pt x="198" y="964"/>
                  </a:lnTo>
                  <a:lnTo>
                    <a:pt x="283" y="935"/>
                  </a:lnTo>
                  <a:lnTo>
                    <a:pt x="312" y="935"/>
                  </a:lnTo>
                  <a:lnTo>
                    <a:pt x="397" y="822"/>
                  </a:lnTo>
                  <a:lnTo>
                    <a:pt x="595" y="850"/>
                  </a:lnTo>
                  <a:lnTo>
                    <a:pt x="595" y="907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AEFCC6FB-7E17-4DE1-A3D0-0DE1C9BA9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351"/>
              <a:ext cx="964" cy="624"/>
            </a:xfrm>
            <a:custGeom>
              <a:avLst/>
              <a:gdLst>
                <a:gd name="T0" fmla="*/ 284 w 964"/>
                <a:gd name="T1" fmla="*/ 539 h 624"/>
                <a:gd name="T2" fmla="*/ 312 w 964"/>
                <a:gd name="T3" fmla="*/ 454 h 624"/>
                <a:gd name="T4" fmla="*/ 397 w 964"/>
                <a:gd name="T5" fmla="*/ 454 h 624"/>
                <a:gd name="T6" fmla="*/ 426 w 964"/>
                <a:gd name="T7" fmla="*/ 397 h 624"/>
                <a:gd name="T8" fmla="*/ 567 w 964"/>
                <a:gd name="T9" fmla="*/ 369 h 624"/>
                <a:gd name="T10" fmla="*/ 624 w 964"/>
                <a:gd name="T11" fmla="*/ 454 h 624"/>
                <a:gd name="T12" fmla="*/ 624 w 964"/>
                <a:gd name="T13" fmla="*/ 482 h 624"/>
                <a:gd name="T14" fmla="*/ 879 w 964"/>
                <a:gd name="T15" fmla="*/ 624 h 624"/>
                <a:gd name="T16" fmla="*/ 908 w 964"/>
                <a:gd name="T17" fmla="*/ 624 h 624"/>
                <a:gd name="T18" fmla="*/ 908 w 964"/>
                <a:gd name="T19" fmla="*/ 511 h 624"/>
                <a:gd name="T20" fmla="*/ 936 w 964"/>
                <a:gd name="T21" fmla="*/ 482 h 624"/>
                <a:gd name="T22" fmla="*/ 908 w 964"/>
                <a:gd name="T23" fmla="*/ 397 h 624"/>
                <a:gd name="T24" fmla="*/ 964 w 964"/>
                <a:gd name="T25" fmla="*/ 397 h 624"/>
                <a:gd name="T26" fmla="*/ 936 w 964"/>
                <a:gd name="T27" fmla="*/ 341 h 624"/>
                <a:gd name="T28" fmla="*/ 964 w 964"/>
                <a:gd name="T29" fmla="*/ 312 h 624"/>
                <a:gd name="T30" fmla="*/ 851 w 964"/>
                <a:gd name="T31" fmla="*/ 227 h 624"/>
                <a:gd name="T32" fmla="*/ 766 w 964"/>
                <a:gd name="T33" fmla="*/ 142 h 624"/>
                <a:gd name="T34" fmla="*/ 652 w 964"/>
                <a:gd name="T35" fmla="*/ 170 h 624"/>
                <a:gd name="T36" fmla="*/ 567 w 964"/>
                <a:gd name="T37" fmla="*/ 114 h 624"/>
                <a:gd name="T38" fmla="*/ 511 w 964"/>
                <a:gd name="T39" fmla="*/ 114 h 624"/>
                <a:gd name="T40" fmla="*/ 539 w 964"/>
                <a:gd name="T41" fmla="*/ 57 h 624"/>
                <a:gd name="T42" fmla="*/ 454 w 964"/>
                <a:gd name="T43" fmla="*/ 0 h 624"/>
                <a:gd name="T44" fmla="*/ 397 w 964"/>
                <a:gd name="T45" fmla="*/ 0 h 624"/>
                <a:gd name="T46" fmla="*/ 312 w 964"/>
                <a:gd name="T47" fmla="*/ 57 h 624"/>
                <a:gd name="T48" fmla="*/ 312 w 964"/>
                <a:gd name="T49" fmla="*/ 114 h 624"/>
                <a:gd name="T50" fmla="*/ 256 w 964"/>
                <a:gd name="T51" fmla="*/ 57 h 624"/>
                <a:gd name="T52" fmla="*/ 199 w 964"/>
                <a:gd name="T53" fmla="*/ 57 h 624"/>
                <a:gd name="T54" fmla="*/ 85 w 964"/>
                <a:gd name="T55" fmla="*/ 85 h 624"/>
                <a:gd name="T56" fmla="*/ 0 w 964"/>
                <a:gd name="T57" fmla="*/ 199 h 624"/>
                <a:gd name="T58" fmla="*/ 114 w 964"/>
                <a:gd name="T59" fmla="*/ 369 h 624"/>
                <a:gd name="T60" fmla="*/ 142 w 964"/>
                <a:gd name="T61" fmla="*/ 369 h 624"/>
                <a:gd name="T62" fmla="*/ 171 w 964"/>
                <a:gd name="T63" fmla="*/ 426 h 624"/>
                <a:gd name="T64" fmla="*/ 171 w 964"/>
                <a:gd name="T65" fmla="*/ 482 h 624"/>
                <a:gd name="T66" fmla="*/ 227 w 964"/>
                <a:gd name="T67" fmla="*/ 539 h 624"/>
                <a:gd name="T68" fmla="*/ 284 w 964"/>
                <a:gd name="T69" fmla="*/ 539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624">
                  <a:moveTo>
                    <a:pt x="284" y="539"/>
                  </a:moveTo>
                  <a:lnTo>
                    <a:pt x="312" y="454"/>
                  </a:lnTo>
                  <a:lnTo>
                    <a:pt x="397" y="454"/>
                  </a:lnTo>
                  <a:lnTo>
                    <a:pt x="426" y="397"/>
                  </a:lnTo>
                  <a:lnTo>
                    <a:pt x="567" y="369"/>
                  </a:lnTo>
                  <a:lnTo>
                    <a:pt x="624" y="454"/>
                  </a:lnTo>
                  <a:lnTo>
                    <a:pt x="624" y="482"/>
                  </a:lnTo>
                  <a:lnTo>
                    <a:pt x="879" y="624"/>
                  </a:lnTo>
                  <a:lnTo>
                    <a:pt x="908" y="624"/>
                  </a:lnTo>
                  <a:lnTo>
                    <a:pt x="908" y="511"/>
                  </a:lnTo>
                  <a:lnTo>
                    <a:pt x="936" y="482"/>
                  </a:lnTo>
                  <a:lnTo>
                    <a:pt x="908" y="397"/>
                  </a:lnTo>
                  <a:lnTo>
                    <a:pt x="964" y="397"/>
                  </a:lnTo>
                  <a:lnTo>
                    <a:pt x="936" y="341"/>
                  </a:lnTo>
                  <a:lnTo>
                    <a:pt x="964" y="312"/>
                  </a:lnTo>
                  <a:lnTo>
                    <a:pt x="851" y="227"/>
                  </a:lnTo>
                  <a:lnTo>
                    <a:pt x="766" y="142"/>
                  </a:lnTo>
                  <a:lnTo>
                    <a:pt x="652" y="170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39" y="57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12" y="57"/>
                  </a:lnTo>
                  <a:lnTo>
                    <a:pt x="312" y="114"/>
                  </a:lnTo>
                  <a:lnTo>
                    <a:pt x="256" y="57"/>
                  </a:lnTo>
                  <a:lnTo>
                    <a:pt x="199" y="57"/>
                  </a:lnTo>
                  <a:lnTo>
                    <a:pt x="85" y="85"/>
                  </a:lnTo>
                  <a:lnTo>
                    <a:pt x="0" y="199"/>
                  </a:lnTo>
                  <a:lnTo>
                    <a:pt x="114" y="369"/>
                  </a:lnTo>
                  <a:lnTo>
                    <a:pt x="142" y="369"/>
                  </a:lnTo>
                  <a:lnTo>
                    <a:pt x="171" y="426"/>
                  </a:lnTo>
                  <a:lnTo>
                    <a:pt x="171" y="482"/>
                  </a:lnTo>
                  <a:lnTo>
                    <a:pt x="227" y="539"/>
                  </a:lnTo>
                  <a:lnTo>
                    <a:pt x="284" y="539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1E9D85DD-D443-4885-B79F-6F066B959E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2514"/>
              <a:ext cx="1078" cy="822"/>
            </a:xfrm>
            <a:custGeom>
              <a:avLst/>
              <a:gdLst>
                <a:gd name="T0" fmla="*/ 511 w 1078"/>
                <a:gd name="T1" fmla="*/ 708 h 822"/>
                <a:gd name="T2" fmla="*/ 397 w 1078"/>
                <a:gd name="T3" fmla="*/ 652 h 822"/>
                <a:gd name="T4" fmla="*/ 312 w 1078"/>
                <a:gd name="T5" fmla="*/ 680 h 822"/>
                <a:gd name="T6" fmla="*/ 256 w 1078"/>
                <a:gd name="T7" fmla="*/ 652 h 822"/>
                <a:gd name="T8" fmla="*/ 199 w 1078"/>
                <a:gd name="T9" fmla="*/ 708 h 822"/>
                <a:gd name="T10" fmla="*/ 170 w 1078"/>
                <a:gd name="T11" fmla="*/ 680 h 822"/>
                <a:gd name="T12" fmla="*/ 142 w 1078"/>
                <a:gd name="T13" fmla="*/ 595 h 822"/>
                <a:gd name="T14" fmla="*/ 199 w 1078"/>
                <a:gd name="T15" fmla="*/ 538 h 822"/>
                <a:gd name="T16" fmla="*/ 114 w 1078"/>
                <a:gd name="T17" fmla="*/ 368 h 822"/>
                <a:gd name="T18" fmla="*/ 57 w 1078"/>
                <a:gd name="T19" fmla="*/ 340 h 822"/>
                <a:gd name="T20" fmla="*/ 57 w 1078"/>
                <a:gd name="T21" fmla="*/ 312 h 822"/>
                <a:gd name="T22" fmla="*/ 0 w 1078"/>
                <a:gd name="T23" fmla="*/ 170 h 822"/>
                <a:gd name="T24" fmla="*/ 0 w 1078"/>
                <a:gd name="T25" fmla="*/ 85 h 822"/>
                <a:gd name="T26" fmla="*/ 57 w 1078"/>
                <a:gd name="T27" fmla="*/ 85 h 822"/>
                <a:gd name="T28" fmla="*/ 85 w 1078"/>
                <a:gd name="T29" fmla="*/ 0 h 822"/>
                <a:gd name="T30" fmla="*/ 284 w 1078"/>
                <a:gd name="T31" fmla="*/ 0 h 822"/>
                <a:gd name="T32" fmla="*/ 567 w 1078"/>
                <a:gd name="T33" fmla="*/ 113 h 822"/>
                <a:gd name="T34" fmla="*/ 624 w 1078"/>
                <a:gd name="T35" fmla="*/ 198 h 822"/>
                <a:gd name="T36" fmla="*/ 709 w 1078"/>
                <a:gd name="T37" fmla="*/ 255 h 822"/>
                <a:gd name="T38" fmla="*/ 766 w 1078"/>
                <a:gd name="T39" fmla="*/ 255 h 822"/>
                <a:gd name="T40" fmla="*/ 766 w 1078"/>
                <a:gd name="T41" fmla="*/ 198 h 822"/>
                <a:gd name="T42" fmla="*/ 823 w 1078"/>
                <a:gd name="T43" fmla="*/ 198 h 822"/>
                <a:gd name="T44" fmla="*/ 879 w 1078"/>
                <a:gd name="T45" fmla="*/ 283 h 822"/>
                <a:gd name="T46" fmla="*/ 1021 w 1078"/>
                <a:gd name="T47" fmla="*/ 340 h 822"/>
                <a:gd name="T48" fmla="*/ 993 w 1078"/>
                <a:gd name="T49" fmla="*/ 453 h 822"/>
                <a:gd name="T50" fmla="*/ 1049 w 1078"/>
                <a:gd name="T51" fmla="*/ 510 h 822"/>
                <a:gd name="T52" fmla="*/ 1049 w 1078"/>
                <a:gd name="T53" fmla="*/ 567 h 822"/>
                <a:gd name="T54" fmla="*/ 1078 w 1078"/>
                <a:gd name="T55" fmla="*/ 623 h 822"/>
                <a:gd name="T56" fmla="*/ 993 w 1078"/>
                <a:gd name="T57" fmla="*/ 737 h 822"/>
                <a:gd name="T58" fmla="*/ 993 w 1078"/>
                <a:gd name="T59" fmla="*/ 623 h 822"/>
                <a:gd name="T60" fmla="*/ 936 w 1078"/>
                <a:gd name="T61" fmla="*/ 708 h 822"/>
                <a:gd name="T62" fmla="*/ 851 w 1078"/>
                <a:gd name="T63" fmla="*/ 652 h 822"/>
                <a:gd name="T64" fmla="*/ 851 w 1078"/>
                <a:gd name="T65" fmla="*/ 680 h 822"/>
                <a:gd name="T66" fmla="*/ 766 w 1078"/>
                <a:gd name="T67" fmla="*/ 708 h 822"/>
                <a:gd name="T68" fmla="*/ 709 w 1078"/>
                <a:gd name="T69" fmla="*/ 680 h 822"/>
                <a:gd name="T70" fmla="*/ 766 w 1078"/>
                <a:gd name="T71" fmla="*/ 822 h 822"/>
                <a:gd name="T72" fmla="*/ 709 w 1078"/>
                <a:gd name="T73" fmla="*/ 793 h 822"/>
                <a:gd name="T74" fmla="*/ 681 w 1078"/>
                <a:gd name="T75" fmla="*/ 737 h 822"/>
                <a:gd name="T76" fmla="*/ 596 w 1078"/>
                <a:gd name="T77" fmla="*/ 652 h 822"/>
                <a:gd name="T78" fmla="*/ 567 w 1078"/>
                <a:gd name="T79" fmla="*/ 708 h 822"/>
                <a:gd name="T80" fmla="*/ 511 w 1078"/>
                <a:gd name="T81" fmla="*/ 708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78" h="822">
                  <a:moveTo>
                    <a:pt x="511" y="708"/>
                  </a:moveTo>
                  <a:lnTo>
                    <a:pt x="397" y="652"/>
                  </a:lnTo>
                  <a:lnTo>
                    <a:pt x="312" y="680"/>
                  </a:lnTo>
                  <a:lnTo>
                    <a:pt x="256" y="652"/>
                  </a:lnTo>
                  <a:lnTo>
                    <a:pt x="199" y="708"/>
                  </a:lnTo>
                  <a:lnTo>
                    <a:pt x="170" y="680"/>
                  </a:lnTo>
                  <a:lnTo>
                    <a:pt x="142" y="595"/>
                  </a:lnTo>
                  <a:lnTo>
                    <a:pt x="199" y="538"/>
                  </a:lnTo>
                  <a:lnTo>
                    <a:pt x="114" y="368"/>
                  </a:lnTo>
                  <a:lnTo>
                    <a:pt x="57" y="340"/>
                  </a:lnTo>
                  <a:lnTo>
                    <a:pt x="57" y="312"/>
                  </a:lnTo>
                  <a:lnTo>
                    <a:pt x="0" y="170"/>
                  </a:lnTo>
                  <a:lnTo>
                    <a:pt x="0" y="85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284" y="0"/>
                  </a:lnTo>
                  <a:lnTo>
                    <a:pt x="567" y="113"/>
                  </a:lnTo>
                  <a:lnTo>
                    <a:pt x="624" y="198"/>
                  </a:lnTo>
                  <a:lnTo>
                    <a:pt x="709" y="255"/>
                  </a:lnTo>
                  <a:lnTo>
                    <a:pt x="766" y="255"/>
                  </a:lnTo>
                  <a:lnTo>
                    <a:pt x="766" y="198"/>
                  </a:lnTo>
                  <a:lnTo>
                    <a:pt x="823" y="198"/>
                  </a:lnTo>
                  <a:lnTo>
                    <a:pt x="879" y="283"/>
                  </a:lnTo>
                  <a:lnTo>
                    <a:pt x="1021" y="340"/>
                  </a:lnTo>
                  <a:lnTo>
                    <a:pt x="993" y="453"/>
                  </a:lnTo>
                  <a:lnTo>
                    <a:pt x="1049" y="510"/>
                  </a:lnTo>
                  <a:lnTo>
                    <a:pt x="1049" y="567"/>
                  </a:lnTo>
                  <a:lnTo>
                    <a:pt x="1078" y="623"/>
                  </a:lnTo>
                  <a:lnTo>
                    <a:pt x="993" y="737"/>
                  </a:lnTo>
                  <a:lnTo>
                    <a:pt x="993" y="623"/>
                  </a:lnTo>
                  <a:lnTo>
                    <a:pt x="936" y="708"/>
                  </a:lnTo>
                  <a:lnTo>
                    <a:pt x="851" y="652"/>
                  </a:lnTo>
                  <a:lnTo>
                    <a:pt x="851" y="680"/>
                  </a:lnTo>
                  <a:lnTo>
                    <a:pt x="766" y="708"/>
                  </a:lnTo>
                  <a:lnTo>
                    <a:pt x="709" y="680"/>
                  </a:lnTo>
                  <a:lnTo>
                    <a:pt x="766" y="822"/>
                  </a:lnTo>
                  <a:lnTo>
                    <a:pt x="709" y="793"/>
                  </a:lnTo>
                  <a:lnTo>
                    <a:pt x="681" y="737"/>
                  </a:lnTo>
                  <a:lnTo>
                    <a:pt x="596" y="652"/>
                  </a:lnTo>
                  <a:lnTo>
                    <a:pt x="567" y="708"/>
                  </a:lnTo>
                  <a:lnTo>
                    <a:pt x="511" y="708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EA0F2B37-09DC-4FD1-A481-76B64C0CF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2230"/>
              <a:ext cx="113" cy="114"/>
            </a:xfrm>
            <a:custGeom>
              <a:avLst/>
              <a:gdLst>
                <a:gd name="T0" fmla="*/ 0 w 113"/>
                <a:gd name="T1" fmla="*/ 29 h 114"/>
                <a:gd name="T2" fmla="*/ 57 w 113"/>
                <a:gd name="T3" fmla="*/ 0 h 114"/>
                <a:gd name="T4" fmla="*/ 113 w 113"/>
                <a:gd name="T5" fmla="*/ 57 h 114"/>
                <a:gd name="T6" fmla="*/ 85 w 113"/>
                <a:gd name="T7" fmla="*/ 114 h 114"/>
                <a:gd name="T8" fmla="*/ 0 w 113"/>
                <a:gd name="T9" fmla="*/ 2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4">
                  <a:moveTo>
                    <a:pt x="0" y="29"/>
                  </a:moveTo>
                  <a:lnTo>
                    <a:pt x="57" y="0"/>
                  </a:lnTo>
                  <a:lnTo>
                    <a:pt x="113" y="57"/>
                  </a:lnTo>
                  <a:lnTo>
                    <a:pt x="85" y="114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66F09B5C-AE7F-4C52-A6CF-0571D8373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5" y="2259"/>
              <a:ext cx="255" cy="226"/>
            </a:xfrm>
            <a:custGeom>
              <a:avLst/>
              <a:gdLst>
                <a:gd name="T0" fmla="*/ 0 w 255"/>
                <a:gd name="T1" fmla="*/ 56 h 226"/>
                <a:gd name="T2" fmla="*/ 199 w 255"/>
                <a:gd name="T3" fmla="*/ 0 h 226"/>
                <a:gd name="T4" fmla="*/ 199 w 255"/>
                <a:gd name="T5" fmla="*/ 56 h 226"/>
                <a:gd name="T6" fmla="*/ 114 w 255"/>
                <a:gd name="T7" fmla="*/ 113 h 226"/>
                <a:gd name="T8" fmla="*/ 170 w 255"/>
                <a:gd name="T9" fmla="*/ 141 h 226"/>
                <a:gd name="T10" fmla="*/ 227 w 255"/>
                <a:gd name="T11" fmla="*/ 113 h 226"/>
                <a:gd name="T12" fmla="*/ 255 w 255"/>
                <a:gd name="T13" fmla="*/ 170 h 226"/>
                <a:gd name="T14" fmla="*/ 199 w 255"/>
                <a:gd name="T15" fmla="*/ 226 h 226"/>
                <a:gd name="T16" fmla="*/ 29 w 255"/>
                <a:gd name="T17" fmla="*/ 141 h 226"/>
                <a:gd name="T18" fmla="*/ 0 w 255"/>
                <a:gd name="T19" fmla="*/ 5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5" h="226">
                  <a:moveTo>
                    <a:pt x="0" y="56"/>
                  </a:moveTo>
                  <a:lnTo>
                    <a:pt x="199" y="0"/>
                  </a:lnTo>
                  <a:lnTo>
                    <a:pt x="199" y="56"/>
                  </a:lnTo>
                  <a:lnTo>
                    <a:pt x="114" y="113"/>
                  </a:lnTo>
                  <a:lnTo>
                    <a:pt x="170" y="141"/>
                  </a:lnTo>
                  <a:lnTo>
                    <a:pt x="227" y="113"/>
                  </a:lnTo>
                  <a:lnTo>
                    <a:pt x="255" y="170"/>
                  </a:lnTo>
                  <a:lnTo>
                    <a:pt x="199" y="226"/>
                  </a:lnTo>
                  <a:lnTo>
                    <a:pt x="29" y="141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C27F82CD-AD25-4777-BEBC-AE4B49691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199" cy="227"/>
            </a:xfrm>
            <a:custGeom>
              <a:avLst/>
              <a:gdLst>
                <a:gd name="T0" fmla="*/ 114 w 199"/>
                <a:gd name="T1" fmla="*/ 0 h 227"/>
                <a:gd name="T2" fmla="*/ 0 w 199"/>
                <a:gd name="T3" fmla="*/ 57 h 227"/>
                <a:gd name="T4" fmla="*/ 29 w 199"/>
                <a:gd name="T5" fmla="*/ 142 h 227"/>
                <a:gd name="T6" fmla="*/ 114 w 199"/>
                <a:gd name="T7" fmla="*/ 227 h 227"/>
                <a:gd name="T8" fmla="*/ 199 w 199"/>
                <a:gd name="T9" fmla="*/ 170 h 227"/>
                <a:gd name="T10" fmla="*/ 114 w 199"/>
                <a:gd name="T1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227">
                  <a:moveTo>
                    <a:pt x="114" y="0"/>
                  </a:moveTo>
                  <a:lnTo>
                    <a:pt x="0" y="57"/>
                  </a:lnTo>
                  <a:lnTo>
                    <a:pt x="29" y="142"/>
                  </a:lnTo>
                  <a:lnTo>
                    <a:pt x="114" y="227"/>
                  </a:lnTo>
                  <a:lnTo>
                    <a:pt x="199" y="17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E9AE68A4-8D82-49AA-89A0-7C1BA2F37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67" cy="397"/>
            </a:xfrm>
            <a:custGeom>
              <a:avLst/>
              <a:gdLst>
                <a:gd name="T0" fmla="*/ 85 w 567"/>
                <a:gd name="T1" fmla="*/ 397 h 397"/>
                <a:gd name="T2" fmla="*/ 0 w 567"/>
                <a:gd name="T3" fmla="*/ 227 h 397"/>
                <a:gd name="T4" fmla="*/ 397 w 567"/>
                <a:gd name="T5" fmla="*/ 0 h 397"/>
                <a:gd name="T6" fmla="*/ 482 w 567"/>
                <a:gd name="T7" fmla="*/ 0 h 397"/>
                <a:gd name="T8" fmla="*/ 538 w 567"/>
                <a:gd name="T9" fmla="*/ 28 h 397"/>
                <a:gd name="T10" fmla="*/ 567 w 567"/>
                <a:gd name="T11" fmla="*/ 85 h 397"/>
                <a:gd name="T12" fmla="*/ 425 w 567"/>
                <a:gd name="T13" fmla="*/ 142 h 397"/>
                <a:gd name="T14" fmla="*/ 368 w 567"/>
                <a:gd name="T15" fmla="*/ 113 h 397"/>
                <a:gd name="T16" fmla="*/ 340 w 567"/>
                <a:gd name="T17" fmla="*/ 113 h 397"/>
                <a:gd name="T18" fmla="*/ 368 w 567"/>
                <a:gd name="T19" fmla="*/ 170 h 397"/>
                <a:gd name="T20" fmla="*/ 255 w 567"/>
                <a:gd name="T21" fmla="*/ 227 h 397"/>
                <a:gd name="T22" fmla="*/ 198 w 567"/>
                <a:gd name="T23" fmla="*/ 170 h 397"/>
                <a:gd name="T24" fmla="*/ 170 w 567"/>
                <a:gd name="T25" fmla="*/ 198 h 397"/>
                <a:gd name="T26" fmla="*/ 227 w 567"/>
                <a:gd name="T27" fmla="*/ 312 h 397"/>
                <a:gd name="T28" fmla="*/ 85 w 567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85" y="397"/>
                  </a:moveTo>
                  <a:lnTo>
                    <a:pt x="0" y="227"/>
                  </a:lnTo>
                  <a:lnTo>
                    <a:pt x="397" y="0"/>
                  </a:lnTo>
                  <a:lnTo>
                    <a:pt x="482" y="0"/>
                  </a:lnTo>
                  <a:lnTo>
                    <a:pt x="538" y="28"/>
                  </a:lnTo>
                  <a:lnTo>
                    <a:pt x="567" y="85"/>
                  </a:lnTo>
                  <a:lnTo>
                    <a:pt x="425" y="142"/>
                  </a:lnTo>
                  <a:lnTo>
                    <a:pt x="368" y="113"/>
                  </a:lnTo>
                  <a:lnTo>
                    <a:pt x="340" y="113"/>
                  </a:lnTo>
                  <a:lnTo>
                    <a:pt x="368" y="170"/>
                  </a:lnTo>
                  <a:lnTo>
                    <a:pt x="255" y="227"/>
                  </a:lnTo>
                  <a:lnTo>
                    <a:pt x="198" y="170"/>
                  </a:lnTo>
                  <a:lnTo>
                    <a:pt x="170" y="198"/>
                  </a:lnTo>
                  <a:lnTo>
                    <a:pt x="227" y="312"/>
                  </a:lnTo>
                  <a:lnTo>
                    <a:pt x="85" y="39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356AFBF2-ED3B-46B8-9EB0-8DECBEC30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5" y="1493"/>
              <a:ext cx="907" cy="539"/>
            </a:xfrm>
            <a:custGeom>
              <a:avLst/>
              <a:gdLst>
                <a:gd name="T0" fmla="*/ 170 w 907"/>
                <a:gd name="T1" fmla="*/ 57 h 539"/>
                <a:gd name="T2" fmla="*/ 170 w 907"/>
                <a:gd name="T3" fmla="*/ 170 h 539"/>
                <a:gd name="T4" fmla="*/ 0 w 907"/>
                <a:gd name="T5" fmla="*/ 255 h 539"/>
                <a:gd name="T6" fmla="*/ 57 w 907"/>
                <a:gd name="T7" fmla="*/ 425 h 539"/>
                <a:gd name="T8" fmla="*/ 85 w 907"/>
                <a:gd name="T9" fmla="*/ 454 h 539"/>
                <a:gd name="T10" fmla="*/ 114 w 907"/>
                <a:gd name="T11" fmla="*/ 425 h 539"/>
                <a:gd name="T12" fmla="*/ 170 w 907"/>
                <a:gd name="T13" fmla="*/ 539 h 539"/>
                <a:gd name="T14" fmla="*/ 341 w 907"/>
                <a:gd name="T15" fmla="*/ 454 h 539"/>
                <a:gd name="T16" fmla="*/ 341 w 907"/>
                <a:gd name="T17" fmla="*/ 312 h 539"/>
                <a:gd name="T18" fmla="*/ 369 w 907"/>
                <a:gd name="T19" fmla="*/ 425 h 539"/>
                <a:gd name="T20" fmla="*/ 482 w 907"/>
                <a:gd name="T21" fmla="*/ 369 h 539"/>
                <a:gd name="T22" fmla="*/ 454 w 907"/>
                <a:gd name="T23" fmla="*/ 255 h 539"/>
                <a:gd name="T24" fmla="*/ 482 w 907"/>
                <a:gd name="T25" fmla="*/ 227 h 539"/>
                <a:gd name="T26" fmla="*/ 511 w 907"/>
                <a:gd name="T27" fmla="*/ 369 h 539"/>
                <a:gd name="T28" fmla="*/ 652 w 907"/>
                <a:gd name="T29" fmla="*/ 340 h 539"/>
                <a:gd name="T30" fmla="*/ 596 w 907"/>
                <a:gd name="T31" fmla="*/ 199 h 539"/>
                <a:gd name="T32" fmla="*/ 567 w 907"/>
                <a:gd name="T33" fmla="*/ 170 h 539"/>
                <a:gd name="T34" fmla="*/ 596 w 907"/>
                <a:gd name="T35" fmla="*/ 142 h 539"/>
                <a:gd name="T36" fmla="*/ 681 w 907"/>
                <a:gd name="T37" fmla="*/ 312 h 539"/>
                <a:gd name="T38" fmla="*/ 737 w 907"/>
                <a:gd name="T39" fmla="*/ 369 h 539"/>
                <a:gd name="T40" fmla="*/ 766 w 907"/>
                <a:gd name="T41" fmla="*/ 340 h 539"/>
                <a:gd name="T42" fmla="*/ 851 w 907"/>
                <a:gd name="T43" fmla="*/ 369 h 539"/>
                <a:gd name="T44" fmla="*/ 907 w 907"/>
                <a:gd name="T45" fmla="*/ 312 h 539"/>
                <a:gd name="T46" fmla="*/ 851 w 907"/>
                <a:gd name="T47" fmla="*/ 255 h 539"/>
                <a:gd name="T48" fmla="*/ 737 w 907"/>
                <a:gd name="T49" fmla="*/ 114 h 539"/>
                <a:gd name="T50" fmla="*/ 511 w 907"/>
                <a:gd name="T51" fmla="*/ 0 h 539"/>
                <a:gd name="T52" fmla="*/ 369 w 907"/>
                <a:gd name="T53" fmla="*/ 0 h 539"/>
                <a:gd name="T54" fmla="*/ 284 w 907"/>
                <a:gd name="T55" fmla="*/ 0 h 539"/>
                <a:gd name="T56" fmla="*/ 255 w 907"/>
                <a:gd name="T57" fmla="*/ 57 h 539"/>
                <a:gd name="T58" fmla="*/ 170 w 907"/>
                <a:gd name="T59" fmla="*/ 5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7" h="539">
                  <a:moveTo>
                    <a:pt x="170" y="57"/>
                  </a:moveTo>
                  <a:lnTo>
                    <a:pt x="170" y="170"/>
                  </a:lnTo>
                  <a:lnTo>
                    <a:pt x="0" y="255"/>
                  </a:lnTo>
                  <a:lnTo>
                    <a:pt x="57" y="425"/>
                  </a:lnTo>
                  <a:lnTo>
                    <a:pt x="85" y="454"/>
                  </a:lnTo>
                  <a:lnTo>
                    <a:pt x="114" y="425"/>
                  </a:lnTo>
                  <a:lnTo>
                    <a:pt x="170" y="539"/>
                  </a:lnTo>
                  <a:lnTo>
                    <a:pt x="341" y="454"/>
                  </a:lnTo>
                  <a:lnTo>
                    <a:pt x="341" y="312"/>
                  </a:lnTo>
                  <a:lnTo>
                    <a:pt x="369" y="425"/>
                  </a:lnTo>
                  <a:lnTo>
                    <a:pt x="482" y="369"/>
                  </a:lnTo>
                  <a:lnTo>
                    <a:pt x="454" y="255"/>
                  </a:lnTo>
                  <a:lnTo>
                    <a:pt x="482" y="227"/>
                  </a:lnTo>
                  <a:lnTo>
                    <a:pt x="511" y="369"/>
                  </a:lnTo>
                  <a:lnTo>
                    <a:pt x="652" y="340"/>
                  </a:lnTo>
                  <a:lnTo>
                    <a:pt x="596" y="199"/>
                  </a:lnTo>
                  <a:lnTo>
                    <a:pt x="567" y="170"/>
                  </a:lnTo>
                  <a:lnTo>
                    <a:pt x="596" y="142"/>
                  </a:lnTo>
                  <a:lnTo>
                    <a:pt x="681" y="312"/>
                  </a:lnTo>
                  <a:lnTo>
                    <a:pt x="737" y="369"/>
                  </a:lnTo>
                  <a:lnTo>
                    <a:pt x="766" y="340"/>
                  </a:lnTo>
                  <a:lnTo>
                    <a:pt x="851" y="369"/>
                  </a:lnTo>
                  <a:lnTo>
                    <a:pt x="907" y="312"/>
                  </a:lnTo>
                  <a:lnTo>
                    <a:pt x="851" y="255"/>
                  </a:lnTo>
                  <a:lnTo>
                    <a:pt x="737" y="114"/>
                  </a:lnTo>
                  <a:lnTo>
                    <a:pt x="511" y="0"/>
                  </a:lnTo>
                  <a:lnTo>
                    <a:pt x="369" y="0"/>
                  </a:lnTo>
                  <a:lnTo>
                    <a:pt x="284" y="0"/>
                  </a:lnTo>
                  <a:lnTo>
                    <a:pt x="255" y="57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CD3A8A73-B835-45CD-8F6B-65539D882E2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5" y="1295"/>
              <a:ext cx="510" cy="453"/>
            </a:xfrm>
            <a:custGeom>
              <a:avLst/>
              <a:gdLst>
                <a:gd name="T0" fmla="*/ 510 w 510"/>
                <a:gd name="T1" fmla="*/ 255 h 453"/>
                <a:gd name="T2" fmla="*/ 397 w 510"/>
                <a:gd name="T3" fmla="*/ 226 h 453"/>
                <a:gd name="T4" fmla="*/ 397 w 510"/>
                <a:gd name="T5" fmla="*/ 170 h 453"/>
                <a:gd name="T6" fmla="*/ 454 w 510"/>
                <a:gd name="T7" fmla="*/ 113 h 453"/>
                <a:gd name="T8" fmla="*/ 425 w 510"/>
                <a:gd name="T9" fmla="*/ 56 h 453"/>
                <a:gd name="T10" fmla="*/ 312 w 510"/>
                <a:gd name="T11" fmla="*/ 28 h 453"/>
                <a:gd name="T12" fmla="*/ 255 w 510"/>
                <a:gd name="T13" fmla="*/ 0 h 453"/>
                <a:gd name="T14" fmla="*/ 227 w 510"/>
                <a:gd name="T15" fmla="*/ 56 h 453"/>
                <a:gd name="T16" fmla="*/ 170 w 510"/>
                <a:gd name="T17" fmla="*/ 0 h 453"/>
                <a:gd name="T18" fmla="*/ 170 w 510"/>
                <a:gd name="T19" fmla="*/ 56 h 453"/>
                <a:gd name="T20" fmla="*/ 114 w 510"/>
                <a:gd name="T21" fmla="*/ 85 h 453"/>
                <a:gd name="T22" fmla="*/ 85 w 510"/>
                <a:gd name="T23" fmla="*/ 28 h 453"/>
                <a:gd name="T24" fmla="*/ 57 w 510"/>
                <a:gd name="T25" fmla="*/ 28 h 453"/>
                <a:gd name="T26" fmla="*/ 57 w 510"/>
                <a:gd name="T27" fmla="*/ 85 h 453"/>
                <a:gd name="T28" fmla="*/ 0 w 510"/>
                <a:gd name="T29" fmla="*/ 226 h 453"/>
                <a:gd name="T30" fmla="*/ 28 w 510"/>
                <a:gd name="T31" fmla="*/ 255 h 453"/>
                <a:gd name="T32" fmla="*/ 114 w 510"/>
                <a:gd name="T33" fmla="*/ 283 h 453"/>
                <a:gd name="T34" fmla="*/ 284 w 510"/>
                <a:gd name="T35" fmla="*/ 226 h 453"/>
                <a:gd name="T36" fmla="*/ 284 w 510"/>
                <a:gd name="T37" fmla="*/ 368 h 453"/>
                <a:gd name="T38" fmla="*/ 340 w 510"/>
                <a:gd name="T39" fmla="*/ 453 h 453"/>
                <a:gd name="T40" fmla="*/ 510 w 510"/>
                <a:gd name="T41" fmla="*/ 368 h 453"/>
                <a:gd name="T42" fmla="*/ 510 w 510"/>
                <a:gd name="T43" fmla="*/ 2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453">
                  <a:moveTo>
                    <a:pt x="510" y="255"/>
                  </a:moveTo>
                  <a:lnTo>
                    <a:pt x="397" y="226"/>
                  </a:lnTo>
                  <a:lnTo>
                    <a:pt x="397" y="170"/>
                  </a:lnTo>
                  <a:lnTo>
                    <a:pt x="454" y="113"/>
                  </a:lnTo>
                  <a:lnTo>
                    <a:pt x="425" y="56"/>
                  </a:lnTo>
                  <a:lnTo>
                    <a:pt x="312" y="28"/>
                  </a:lnTo>
                  <a:lnTo>
                    <a:pt x="255" y="0"/>
                  </a:lnTo>
                  <a:lnTo>
                    <a:pt x="227" y="56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4" y="85"/>
                  </a:lnTo>
                  <a:lnTo>
                    <a:pt x="85" y="28"/>
                  </a:lnTo>
                  <a:lnTo>
                    <a:pt x="57" y="28"/>
                  </a:lnTo>
                  <a:lnTo>
                    <a:pt x="57" y="85"/>
                  </a:lnTo>
                  <a:lnTo>
                    <a:pt x="0" y="226"/>
                  </a:lnTo>
                  <a:lnTo>
                    <a:pt x="28" y="255"/>
                  </a:lnTo>
                  <a:lnTo>
                    <a:pt x="114" y="283"/>
                  </a:lnTo>
                  <a:lnTo>
                    <a:pt x="284" y="226"/>
                  </a:lnTo>
                  <a:lnTo>
                    <a:pt x="284" y="368"/>
                  </a:lnTo>
                  <a:lnTo>
                    <a:pt x="340" y="453"/>
                  </a:lnTo>
                  <a:lnTo>
                    <a:pt x="510" y="368"/>
                  </a:lnTo>
                  <a:lnTo>
                    <a:pt x="510" y="255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7B2B8C99-AC36-4B00-8093-C373BC6A1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1521"/>
              <a:ext cx="623" cy="766"/>
            </a:xfrm>
            <a:custGeom>
              <a:avLst/>
              <a:gdLst>
                <a:gd name="T0" fmla="*/ 141 w 623"/>
                <a:gd name="T1" fmla="*/ 29 h 766"/>
                <a:gd name="T2" fmla="*/ 85 w 623"/>
                <a:gd name="T3" fmla="*/ 86 h 766"/>
                <a:gd name="T4" fmla="*/ 85 w 623"/>
                <a:gd name="T5" fmla="*/ 171 h 766"/>
                <a:gd name="T6" fmla="*/ 0 w 623"/>
                <a:gd name="T7" fmla="*/ 284 h 766"/>
                <a:gd name="T8" fmla="*/ 28 w 623"/>
                <a:gd name="T9" fmla="*/ 397 h 766"/>
                <a:gd name="T10" fmla="*/ 170 w 623"/>
                <a:gd name="T11" fmla="*/ 482 h 766"/>
                <a:gd name="T12" fmla="*/ 283 w 623"/>
                <a:gd name="T13" fmla="*/ 681 h 766"/>
                <a:gd name="T14" fmla="*/ 283 w 623"/>
                <a:gd name="T15" fmla="*/ 709 h 766"/>
                <a:gd name="T16" fmla="*/ 227 w 623"/>
                <a:gd name="T17" fmla="*/ 738 h 766"/>
                <a:gd name="T18" fmla="*/ 227 w 623"/>
                <a:gd name="T19" fmla="*/ 766 h 766"/>
                <a:gd name="T20" fmla="*/ 368 w 623"/>
                <a:gd name="T21" fmla="*/ 709 h 766"/>
                <a:gd name="T22" fmla="*/ 368 w 623"/>
                <a:gd name="T23" fmla="*/ 653 h 766"/>
                <a:gd name="T24" fmla="*/ 312 w 623"/>
                <a:gd name="T25" fmla="*/ 511 h 766"/>
                <a:gd name="T26" fmla="*/ 340 w 623"/>
                <a:gd name="T27" fmla="*/ 511 h 766"/>
                <a:gd name="T28" fmla="*/ 397 w 623"/>
                <a:gd name="T29" fmla="*/ 653 h 766"/>
                <a:gd name="T30" fmla="*/ 453 w 623"/>
                <a:gd name="T31" fmla="*/ 624 h 766"/>
                <a:gd name="T32" fmla="*/ 397 w 623"/>
                <a:gd name="T33" fmla="*/ 482 h 766"/>
                <a:gd name="T34" fmla="*/ 453 w 623"/>
                <a:gd name="T35" fmla="*/ 482 h 766"/>
                <a:gd name="T36" fmla="*/ 510 w 623"/>
                <a:gd name="T37" fmla="*/ 539 h 766"/>
                <a:gd name="T38" fmla="*/ 453 w 623"/>
                <a:gd name="T39" fmla="*/ 567 h 766"/>
                <a:gd name="T40" fmla="*/ 482 w 623"/>
                <a:gd name="T41" fmla="*/ 596 h 766"/>
                <a:gd name="T42" fmla="*/ 623 w 623"/>
                <a:gd name="T43" fmla="*/ 511 h 766"/>
                <a:gd name="T44" fmla="*/ 567 w 623"/>
                <a:gd name="T45" fmla="*/ 397 h 766"/>
                <a:gd name="T46" fmla="*/ 538 w 623"/>
                <a:gd name="T47" fmla="*/ 426 h 766"/>
                <a:gd name="T48" fmla="*/ 510 w 623"/>
                <a:gd name="T49" fmla="*/ 397 h 766"/>
                <a:gd name="T50" fmla="*/ 453 w 623"/>
                <a:gd name="T51" fmla="*/ 227 h 766"/>
                <a:gd name="T52" fmla="*/ 397 w 623"/>
                <a:gd name="T53" fmla="*/ 142 h 766"/>
                <a:gd name="T54" fmla="*/ 397 w 623"/>
                <a:gd name="T55" fmla="*/ 0 h 766"/>
                <a:gd name="T56" fmla="*/ 227 w 623"/>
                <a:gd name="T57" fmla="*/ 57 h 766"/>
                <a:gd name="T58" fmla="*/ 141 w 623"/>
                <a:gd name="T59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766">
                  <a:moveTo>
                    <a:pt x="141" y="29"/>
                  </a:moveTo>
                  <a:lnTo>
                    <a:pt x="85" y="86"/>
                  </a:lnTo>
                  <a:lnTo>
                    <a:pt x="85" y="171"/>
                  </a:lnTo>
                  <a:lnTo>
                    <a:pt x="0" y="284"/>
                  </a:lnTo>
                  <a:lnTo>
                    <a:pt x="28" y="397"/>
                  </a:lnTo>
                  <a:lnTo>
                    <a:pt x="170" y="482"/>
                  </a:lnTo>
                  <a:lnTo>
                    <a:pt x="283" y="681"/>
                  </a:lnTo>
                  <a:lnTo>
                    <a:pt x="283" y="709"/>
                  </a:lnTo>
                  <a:lnTo>
                    <a:pt x="227" y="738"/>
                  </a:lnTo>
                  <a:lnTo>
                    <a:pt x="227" y="766"/>
                  </a:lnTo>
                  <a:lnTo>
                    <a:pt x="368" y="709"/>
                  </a:lnTo>
                  <a:lnTo>
                    <a:pt x="368" y="653"/>
                  </a:lnTo>
                  <a:lnTo>
                    <a:pt x="312" y="511"/>
                  </a:lnTo>
                  <a:lnTo>
                    <a:pt x="340" y="511"/>
                  </a:lnTo>
                  <a:lnTo>
                    <a:pt x="397" y="653"/>
                  </a:lnTo>
                  <a:lnTo>
                    <a:pt x="453" y="624"/>
                  </a:lnTo>
                  <a:lnTo>
                    <a:pt x="397" y="482"/>
                  </a:lnTo>
                  <a:lnTo>
                    <a:pt x="453" y="482"/>
                  </a:lnTo>
                  <a:lnTo>
                    <a:pt x="510" y="539"/>
                  </a:lnTo>
                  <a:lnTo>
                    <a:pt x="453" y="567"/>
                  </a:lnTo>
                  <a:lnTo>
                    <a:pt x="482" y="596"/>
                  </a:lnTo>
                  <a:lnTo>
                    <a:pt x="623" y="511"/>
                  </a:lnTo>
                  <a:lnTo>
                    <a:pt x="567" y="397"/>
                  </a:lnTo>
                  <a:lnTo>
                    <a:pt x="538" y="426"/>
                  </a:lnTo>
                  <a:lnTo>
                    <a:pt x="510" y="397"/>
                  </a:lnTo>
                  <a:lnTo>
                    <a:pt x="453" y="227"/>
                  </a:lnTo>
                  <a:lnTo>
                    <a:pt x="397" y="142"/>
                  </a:lnTo>
                  <a:lnTo>
                    <a:pt x="397" y="0"/>
                  </a:lnTo>
                  <a:lnTo>
                    <a:pt x="227" y="57"/>
                  </a:lnTo>
                  <a:lnTo>
                    <a:pt x="141" y="29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D4E6BCC7-E070-45F3-AA3C-BF0556F137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926"/>
              <a:ext cx="453" cy="454"/>
            </a:xfrm>
            <a:custGeom>
              <a:avLst/>
              <a:gdLst>
                <a:gd name="T0" fmla="*/ 453 w 453"/>
                <a:gd name="T1" fmla="*/ 369 h 454"/>
                <a:gd name="T2" fmla="*/ 425 w 453"/>
                <a:gd name="T3" fmla="*/ 340 h 454"/>
                <a:gd name="T4" fmla="*/ 340 w 453"/>
                <a:gd name="T5" fmla="*/ 114 h 454"/>
                <a:gd name="T6" fmla="*/ 170 w 453"/>
                <a:gd name="T7" fmla="*/ 0 h 454"/>
                <a:gd name="T8" fmla="*/ 113 w 453"/>
                <a:gd name="T9" fmla="*/ 57 h 454"/>
                <a:gd name="T10" fmla="*/ 28 w 453"/>
                <a:gd name="T11" fmla="*/ 57 h 454"/>
                <a:gd name="T12" fmla="*/ 0 w 453"/>
                <a:gd name="T13" fmla="*/ 142 h 454"/>
                <a:gd name="T14" fmla="*/ 28 w 453"/>
                <a:gd name="T15" fmla="*/ 227 h 454"/>
                <a:gd name="T16" fmla="*/ 141 w 453"/>
                <a:gd name="T17" fmla="*/ 340 h 454"/>
                <a:gd name="T18" fmla="*/ 141 w 453"/>
                <a:gd name="T19" fmla="*/ 397 h 454"/>
                <a:gd name="T20" fmla="*/ 198 w 453"/>
                <a:gd name="T21" fmla="*/ 397 h 454"/>
                <a:gd name="T22" fmla="*/ 255 w 453"/>
                <a:gd name="T23" fmla="*/ 454 h 454"/>
                <a:gd name="T24" fmla="*/ 255 w 453"/>
                <a:gd name="T25" fmla="*/ 397 h 454"/>
                <a:gd name="T26" fmla="*/ 283 w 453"/>
                <a:gd name="T27" fmla="*/ 397 h 454"/>
                <a:gd name="T28" fmla="*/ 312 w 453"/>
                <a:gd name="T29" fmla="*/ 454 h 454"/>
                <a:gd name="T30" fmla="*/ 368 w 453"/>
                <a:gd name="T31" fmla="*/ 425 h 454"/>
                <a:gd name="T32" fmla="*/ 368 w 453"/>
                <a:gd name="T33" fmla="*/ 369 h 454"/>
                <a:gd name="T34" fmla="*/ 425 w 453"/>
                <a:gd name="T35" fmla="*/ 425 h 454"/>
                <a:gd name="T36" fmla="*/ 453 w 453"/>
                <a:gd name="T37" fmla="*/ 369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454">
                  <a:moveTo>
                    <a:pt x="453" y="369"/>
                  </a:moveTo>
                  <a:lnTo>
                    <a:pt x="425" y="340"/>
                  </a:lnTo>
                  <a:lnTo>
                    <a:pt x="340" y="114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28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41" y="340"/>
                  </a:lnTo>
                  <a:lnTo>
                    <a:pt x="141" y="397"/>
                  </a:lnTo>
                  <a:lnTo>
                    <a:pt x="198" y="397"/>
                  </a:lnTo>
                  <a:lnTo>
                    <a:pt x="255" y="454"/>
                  </a:lnTo>
                  <a:lnTo>
                    <a:pt x="255" y="397"/>
                  </a:lnTo>
                  <a:lnTo>
                    <a:pt x="283" y="397"/>
                  </a:lnTo>
                  <a:lnTo>
                    <a:pt x="312" y="454"/>
                  </a:lnTo>
                  <a:lnTo>
                    <a:pt x="368" y="425"/>
                  </a:lnTo>
                  <a:lnTo>
                    <a:pt x="368" y="369"/>
                  </a:lnTo>
                  <a:lnTo>
                    <a:pt x="425" y="425"/>
                  </a:lnTo>
                  <a:lnTo>
                    <a:pt x="453" y="369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6958AD68-D5F6-445F-9B40-5142845EF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5" y="756"/>
              <a:ext cx="482" cy="567"/>
            </a:xfrm>
            <a:custGeom>
              <a:avLst/>
              <a:gdLst>
                <a:gd name="T0" fmla="*/ 482 w 482"/>
                <a:gd name="T1" fmla="*/ 170 h 567"/>
                <a:gd name="T2" fmla="*/ 425 w 482"/>
                <a:gd name="T3" fmla="*/ 227 h 567"/>
                <a:gd name="T4" fmla="*/ 340 w 482"/>
                <a:gd name="T5" fmla="*/ 227 h 567"/>
                <a:gd name="T6" fmla="*/ 312 w 482"/>
                <a:gd name="T7" fmla="*/ 312 h 567"/>
                <a:gd name="T8" fmla="*/ 340 w 482"/>
                <a:gd name="T9" fmla="*/ 397 h 567"/>
                <a:gd name="T10" fmla="*/ 453 w 482"/>
                <a:gd name="T11" fmla="*/ 510 h 567"/>
                <a:gd name="T12" fmla="*/ 453 w 482"/>
                <a:gd name="T13" fmla="*/ 567 h 567"/>
                <a:gd name="T14" fmla="*/ 397 w 482"/>
                <a:gd name="T15" fmla="*/ 567 h 567"/>
                <a:gd name="T16" fmla="*/ 340 w 482"/>
                <a:gd name="T17" fmla="*/ 539 h 567"/>
                <a:gd name="T18" fmla="*/ 255 w 482"/>
                <a:gd name="T19" fmla="*/ 539 h 567"/>
                <a:gd name="T20" fmla="*/ 198 w 482"/>
                <a:gd name="T21" fmla="*/ 567 h 567"/>
                <a:gd name="T22" fmla="*/ 142 w 482"/>
                <a:gd name="T23" fmla="*/ 510 h 567"/>
                <a:gd name="T24" fmla="*/ 198 w 482"/>
                <a:gd name="T25" fmla="*/ 482 h 567"/>
                <a:gd name="T26" fmla="*/ 227 w 482"/>
                <a:gd name="T27" fmla="*/ 397 h 567"/>
                <a:gd name="T28" fmla="*/ 170 w 482"/>
                <a:gd name="T29" fmla="*/ 340 h 567"/>
                <a:gd name="T30" fmla="*/ 57 w 482"/>
                <a:gd name="T31" fmla="*/ 312 h 567"/>
                <a:gd name="T32" fmla="*/ 57 w 482"/>
                <a:gd name="T33" fmla="*/ 255 h 567"/>
                <a:gd name="T34" fmla="*/ 0 w 482"/>
                <a:gd name="T35" fmla="*/ 198 h 567"/>
                <a:gd name="T36" fmla="*/ 0 w 482"/>
                <a:gd name="T37" fmla="*/ 142 h 567"/>
                <a:gd name="T38" fmla="*/ 57 w 482"/>
                <a:gd name="T39" fmla="*/ 142 h 567"/>
                <a:gd name="T40" fmla="*/ 142 w 482"/>
                <a:gd name="T41" fmla="*/ 85 h 567"/>
                <a:gd name="T42" fmla="*/ 113 w 482"/>
                <a:gd name="T43" fmla="*/ 57 h 567"/>
                <a:gd name="T44" fmla="*/ 142 w 482"/>
                <a:gd name="T45" fmla="*/ 0 h 567"/>
                <a:gd name="T46" fmla="*/ 227 w 482"/>
                <a:gd name="T47" fmla="*/ 0 h 567"/>
                <a:gd name="T48" fmla="*/ 482 w 482"/>
                <a:gd name="T49" fmla="*/ 17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2" h="567">
                  <a:moveTo>
                    <a:pt x="482" y="170"/>
                  </a:moveTo>
                  <a:lnTo>
                    <a:pt x="425" y="227"/>
                  </a:lnTo>
                  <a:lnTo>
                    <a:pt x="340" y="227"/>
                  </a:lnTo>
                  <a:lnTo>
                    <a:pt x="312" y="312"/>
                  </a:lnTo>
                  <a:lnTo>
                    <a:pt x="340" y="397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40" y="539"/>
                  </a:lnTo>
                  <a:lnTo>
                    <a:pt x="255" y="539"/>
                  </a:lnTo>
                  <a:lnTo>
                    <a:pt x="198" y="567"/>
                  </a:lnTo>
                  <a:lnTo>
                    <a:pt x="142" y="510"/>
                  </a:lnTo>
                  <a:lnTo>
                    <a:pt x="198" y="482"/>
                  </a:lnTo>
                  <a:lnTo>
                    <a:pt x="227" y="397"/>
                  </a:lnTo>
                  <a:lnTo>
                    <a:pt x="170" y="340"/>
                  </a:lnTo>
                  <a:lnTo>
                    <a:pt x="57" y="312"/>
                  </a:lnTo>
                  <a:lnTo>
                    <a:pt x="57" y="255"/>
                  </a:lnTo>
                  <a:lnTo>
                    <a:pt x="0" y="198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42" y="85"/>
                  </a:lnTo>
                  <a:lnTo>
                    <a:pt x="113" y="57"/>
                  </a:lnTo>
                  <a:lnTo>
                    <a:pt x="142" y="0"/>
                  </a:lnTo>
                  <a:lnTo>
                    <a:pt x="227" y="0"/>
                  </a:lnTo>
                  <a:lnTo>
                    <a:pt x="482" y="17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1F4DD15C-712A-489B-A003-1061AADF8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444"/>
              <a:ext cx="908" cy="482"/>
            </a:xfrm>
            <a:custGeom>
              <a:avLst/>
              <a:gdLst>
                <a:gd name="T0" fmla="*/ 908 w 908"/>
                <a:gd name="T1" fmla="*/ 312 h 482"/>
                <a:gd name="T2" fmla="*/ 851 w 908"/>
                <a:gd name="T3" fmla="*/ 255 h 482"/>
                <a:gd name="T4" fmla="*/ 681 w 908"/>
                <a:gd name="T5" fmla="*/ 227 h 482"/>
                <a:gd name="T6" fmla="*/ 511 w 908"/>
                <a:gd name="T7" fmla="*/ 170 h 482"/>
                <a:gd name="T8" fmla="*/ 397 w 908"/>
                <a:gd name="T9" fmla="*/ 57 h 482"/>
                <a:gd name="T10" fmla="*/ 284 w 908"/>
                <a:gd name="T11" fmla="*/ 57 h 482"/>
                <a:gd name="T12" fmla="*/ 114 w 908"/>
                <a:gd name="T13" fmla="*/ 0 h 482"/>
                <a:gd name="T14" fmla="*/ 57 w 908"/>
                <a:gd name="T15" fmla="*/ 29 h 482"/>
                <a:gd name="T16" fmla="*/ 85 w 908"/>
                <a:gd name="T17" fmla="*/ 114 h 482"/>
                <a:gd name="T18" fmla="*/ 0 w 908"/>
                <a:gd name="T19" fmla="*/ 142 h 482"/>
                <a:gd name="T20" fmla="*/ 0 w 908"/>
                <a:gd name="T21" fmla="*/ 170 h 482"/>
                <a:gd name="T22" fmla="*/ 29 w 908"/>
                <a:gd name="T23" fmla="*/ 255 h 482"/>
                <a:gd name="T24" fmla="*/ 85 w 908"/>
                <a:gd name="T25" fmla="*/ 255 h 482"/>
                <a:gd name="T26" fmla="*/ 114 w 908"/>
                <a:gd name="T27" fmla="*/ 312 h 482"/>
                <a:gd name="T28" fmla="*/ 57 w 908"/>
                <a:gd name="T29" fmla="*/ 340 h 482"/>
                <a:gd name="T30" fmla="*/ 57 w 908"/>
                <a:gd name="T31" fmla="*/ 425 h 482"/>
                <a:gd name="T32" fmla="*/ 114 w 908"/>
                <a:gd name="T33" fmla="*/ 425 h 482"/>
                <a:gd name="T34" fmla="*/ 142 w 908"/>
                <a:gd name="T35" fmla="*/ 482 h 482"/>
                <a:gd name="T36" fmla="*/ 227 w 908"/>
                <a:gd name="T37" fmla="*/ 425 h 482"/>
                <a:gd name="T38" fmla="*/ 284 w 908"/>
                <a:gd name="T39" fmla="*/ 454 h 482"/>
                <a:gd name="T40" fmla="*/ 312 w 908"/>
                <a:gd name="T41" fmla="*/ 425 h 482"/>
                <a:gd name="T42" fmla="*/ 341 w 908"/>
                <a:gd name="T43" fmla="*/ 454 h 482"/>
                <a:gd name="T44" fmla="*/ 369 w 908"/>
                <a:gd name="T45" fmla="*/ 482 h 482"/>
                <a:gd name="T46" fmla="*/ 426 w 908"/>
                <a:gd name="T47" fmla="*/ 482 h 482"/>
                <a:gd name="T48" fmla="*/ 454 w 908"/>
                <a:gd name="T49" fmla="*/ 454 h 482"/>
                <a:gd name="T50" fmla="*/ 511 w 908"/>
                <a:gd name="T51" fmla="*/ 482 h 482"/>
                <a:gd name="T52" fmla="*/ 539 w 908"/>
                <a:gd name="T53" fmla="*/ 454 h 482"/>
                <a:gd name="T54" fmla="*/ 624 w 908"/>
                <a:gd name="T55" fmla="*/ 454 h 482"/>
                <a:gd name="T56" fmla="*/ 681 w 908"/>
                <a:gd name="T57" fmla="*/ 454 h 482"/>
                <a:gd name="T58" fmla="*/ 738 w 908"/>
                <a:gd name="T59" fmla="*/ 454 h 482"/>
                <a:gd name="T60" fmla="*/ 823 w 908"/>
                <a:gd name="T61" fmla="*/ 397 h 482"/>
                <a:gd name="T62" fmla="*/ 794 w 908"/>
                <a:gd name="T63" fmla="*/ 369 h 482"/>
                <a:gd name="T64" fmla="*/ 823 w 908"/>
                <a:gd name="T65" fmla="*/ 312 h 482"/>
                <a:gd name="T66" fmla="*/ 908 w 908"/>
                <a:gd name="T67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8" h="482">
                  <a:moveTo>
                    <a:pt x="908" y="312"/>
                  </a:moveTo>
                  <a:lnTo>
                    <a:pt x="851" y="255"/>
                  </a:lnTo>
                  <a:lnTo>
                    <a:pt x="681" y="227"/>
                  </a:lnTo>
                  <a:lnTo>
                    <a:pt x="511" y="17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85" y="114"/>
                  </a:lnTo>
                  <a:lnTo>
                    <a:pt x="0" y="142"/>
                  </a:lnTo>
                  <a:lnTo>
                    <a:pt x="0" y="170"/>
                  </a:lnTo>
                  <a:lnTo>
                    <a:pt x="29" y="255"/>
                  </a:lnTo>
                  <a:lnTo>
                    <a:pt x="85" y="255"/>
                  </a:lnTo>
                  <a:lnTo>
                    <a:pt x="114" y="312"/>
                  </a:lnTo>
                  <a:lnTo>
                    <a:pt x="57" y="340"/>
                  </a:lnTo>
                  <a:lnTo>
                    <a:pt x="57" y="425"/>
                  </a:lnTo>
                  <a:lnTo>
                    <a:pt x="114" y="425"/>
                  </a:lnTo>
                  <a:lnTo>
                    <a:pt x="142" y="482"/>
                  </a:lnTo>
                  <a:lnTo>
                    <a:pt x="227" y="425"/>
                  </a:lnTo>
                  <a:lnTo>
                    <a:pt x="284" y="454"/>
                  </a:lnTo>
                  <a:lnTo>
                    <a:pt x="312" y="425"/>
                  </a:lnTo>
                  <a:lnTo>
                    <a:pt x="341" y="454"/>
                  </a:lnTo>
                  <a:lnTo>
                    <a:pt x="369" y="482"/>
                  </a:lnTo>
                  <a:lnTo>
                    <a:pt x="426" y="482"/>
                  </a:lnTo>
                  <a:lnTo>
                    <a:pt x="454" y="454"/>
                  </a:lnTo>
                  <a:lnTo>
                    <a:pt x="511" y="482"/>
                  </a:lnTo>
                  <a:lnTo>
                    <a:pt x="539" y="454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738" y="454"/>
                  </a:lnTo>
                  <a:lnTo>
                    <a:pt x="823" y="397"/>
                  </a:lnTo>
                  <a:lnTo>
                    <a:pt x="794" y="369"/>
                  </a:lnTo>
                  <a:lnTo>
                    <a:pt x="823" y="312"/>
                  </a:lnTo>
                  <a:lnTo>
                    <a:pt x="908" y="312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8F7BBCC6-3C20-4A5F-83B2-8ADDC3F8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66" cy="397"/>
            </a:xfrm>
            <a:custGeom>
              <a:avLst/>
              <a:gdLst>
                <a:gd name="T0" fmla="*/ 681 w 766"/>
                <a:gd name="T1" fmla="*/ 397 h 397"/>
                <a:gd name="T2" fmla="*/ 737 w 766"/>
                <a:gd name="T3" fmla="*/ 369 h 397"/>
                <a:gd name="T4" fmla="*/ 766 w 766"/>
                <a:gd name="T5" fmla="*/ 284 h 397"/>
                <a:gd name="T6" fmla="*/ 709 w 766"/>
                <a:gd name="T7" fmla="*/ 227 h 397"/>
                <a:gd name="T8" fmla="*/ 596 w 766"/>
                <a:gd name="T9" fmla="*/ 199 h 397"/>
                <a:gd name="T10" fmla="*/ 596 w 766"/>
                <a:gd name="T11" fmla="*/ 142 h 397"/>
                <a:gd name="T12" fmla="*/ 539 w 766"/>
                <a:gd name="T13" fmla="*/ 85 h 397"/>
                <a:gd name="T14" fmla="*/ 539 w 766"/>
                <a:gd name="T15" fmla="*/ 29 h 397"/>
                <a:gd name="T16" fmla="*/ 397 w 766"/>
                <a:gd name="T17" fmla="*/ 29 h 397"/>
                <a:gd name="T18" fmla="*/ 369 w 766"/>
                <a:gd name="T19" fmla="*/ 57 h 397"/>
                <a:gd name="T20" fmla="*/ 312 w 766"/>
                <a:gd name="T21" fmla="*/ 29 h 397"/>
                <a:gd name="T22" fmla="*/ 284 w 766"/>
                <a:gd name="T23" fmla="*/ 57 h 397"/>
                <a:gd name="T24" fmla="*/ 227 w 766"/>
                <a:gd name="T25" fmla="*/ 57 h 397"/>
                <a:gd name="T26" fmla="*/ 170 w 766"/>
                <a:gd name="T27" fmla="*/ 0 h 397"/>
                <a:gd name="T28" fmla="*/ 142 w 766"/>
                <a:gd name="T29" fmla="*/ 29 h 397"/>
                <a:gd name="T30" fmla="*/ 85 w 766"/>
                <a:gd name="T31" fmla="*/ 0 h 397"/>
                <a:gd name="T32" fmla="*/ 0 w 766"/>
                <a:gd name="T33" fmla="*/ 57 h 397"/>
                <a:gd name="T34" fmla="*/ 0 w 766"/>
                <a:gd name="T35" fmla="*/ 85 h 397"/>
                <a:gd name="T36" fmla="*/ 170 w 766"/>
                <a:gd name="T37" fmla="*/ 142 h 397"/>
                <a:gd name="T38" fmla="*/ 227 w 766"/>
                <a:gd name="T39" fmla="*/ 142 h 397"/>
                <a:gd name="T40" fmla="*/ 312 w 766"/>
                <a:gd name="T41" fmla="*/ 227 h 397"/>
                <a:gd name="T42" fmla="*/ 340 w 766"/>
                <a:gd name="T43" fmla="*/ 341 h 397"/>
                <a:gd name="T44" fmla="*/ 567 w 766"/>
                <a:gd name="T45" fmla="*/ 369 h 397"/>
                <a:gd name="T46" fmla="*/ 596 w 766"/>
                <a:gd name="T47" fmla="*/ 341 h 397"/>
                <a:gd name="T48" fmla="*/ 624 w 766"/>
                <a:gd name="T49" fmla="*/ 397 h 397"/>
                <a:gd name="T50" fmla="*/ 681 w 766"/>
                <a:gd name="T51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6" h="397">
                  <a:moveTo>
                    <a:pt x="681" y="397"/>
                  </a:moveTo>
                  <a:lnTo>
                    <a:pt x="737" y="369"/>
                  </a:lnTo>
                  <a:lnTo>
                    <a:pt x="766" y="284"/>
                  </a:lnTo>
                  <a:lnTo>
                    <a:pt x="70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539" y="85"/>
                  </a:lnTo>
                  <a:lnTo>
                    <a:pt x="539" y="29"/>
                  </a:lnTo>
                  <a:lnTo>
                    <a:pt x="397" y="29"/>
                  </a:lnTo>
                  <a:lnTo>
                    <a:pt x="369" y="57"/>
                  </a:lnTo>
                  <a:lnTo>
                    <a:pt x="312" y="2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0" y="57"/>
                  </a:lnTo>
                  <a:lnTo>
                    <a:pt x="0" y="85"/>
                  </a:lnTo>
                  <a:lnTo>
                    <a:pt x="170" y="142"/>
                  </a:lnTo>
                  <a:lnTo>
                    <a:pt x="227" y="142"/>
                  </a:lnTo>
                  <a:lnTo>
                    <a:pt x="312" y="227"/>
                  </a:lnTo>
                  <a:lnTo>
                    <a:pt x="340" y="341"/>
                  </a:lnTo>
                  <a:lnTo>
                    <a:pt x="567" y="369"/>
                  </a:lnTo>
                  <a:lnTo>
                    <a:pt x="596" y="341"/>
                  </a:lnTo>
                  <a:lnTo>
                    <a:pt x="624" y="397"/>
                  </a:lnTo>
                  <a:lnTo>
                    <a:pt x="681" y="39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B90ADA97-78A9-44D3-AB50-1EE0FEDC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614"/>
              <a:ext cx="737" cy="624"/>
            </a:xfrm>
            <a:custGeom>
              <a:avLst/>
              <a:gdLst>
                <a:gd name="T0" fmla="*/ 595 w 737"/>
                <a:gd name="T1" fmla="*/ 0 h 624"/>
                <a:gd name="T2" fmla="*/ 624 w 737"/>
                <a:gd name="T3" fmla="*/ 85 h 624"/>
                <a:gd name="T4" fmla="*/ 680 w 737"/>
                <a:gd name="T5" fmla="*/ 85 h 624"/>
                <a:gd name="T6" fmla="*/ 709 w 737"/>
                <a:gd name="T7" fmla="*/ 142 h 624"/>
                <a:gd name="T8" fmla="*/ 652 w 737"/>
                <a:gd name="T9" fmla="*/ 170 h 624"/>
                <a:gd name="T10" fmla="*/ 652 w 737"/>
                <a:gd name="T11" fmla="*/ 255 h 624"/>
                <a:gd name="T12" fmla="*/ 709 w 737"/>
                <a:gd name="T13" fmla="*/ 255 h 624"/>
                <a:gd name="T14" fmla="*/ 737 w 737"/>
                <a:gd name="T15" fmla="*/ 312 h 624"/>
                <a:gd name="T16" fmla="*/ 737 w 737"/>
                <a:gd name="T17" fmla="*/ 340 h 624"/>
                <a:gd name="T18" fmla="*/ 680 w 737"/>
                <a:gd name="T19" fmla="*/ 369 h 624"/>
                <a:gd name="T20" fmla="*/ 709 w 737"/>
                <a:gd name="T21" fmla="*/ 454 h 624"/>
                <a:gd name="T22" fmla="*/ 709 w 737"/>
                <a:gd name="T23" fmla="*/ 539 h 624"/>
                <a:gd name="T24" fmla="*/ 624 w 737"/>
                <a:gd name="T25" fmla="*/ 624 h 624"/>
                <a:gd name="T26" fmla="*/ 539 w 737"/>
                <a:gd name="T27" fmla="*/ 624 h 624"/>
                <a:gd name="T28" fmla="*/ 454 w 737"/>
                <a:gd name="T29" fmla="*/ 596 h 624"/>
                <a:gd name="T30" fmla="*/ 510 w 737"/>
                <a:gd name="T31" fmla="*/ 539 h 624"/>
                <a:gd name="T32" fmla="*/ 425 w 737"/>
                <a:gd name="T33" fmla="*/ 426 h 624"/>
                <a:gd name="T34" fmla="*/ 397 w 737"/>
                <a:gd name="T35" fmla="*/ 369 h 624"/>
                <a:gd name="T36" fmla="*/ 227 w 737"/>
                <a:gd name="T37" fmla="*/ 284 h 624"/>
                <a:gd name="T38" fmla="*/ 170 w 737"/>
                <a:gd name="T39" fmla="*/ 170 h 624"/>
                <a:gd name="T40" fmla="*/ 57 w 737"/>
                <a:gd name="T41" fmla="*/ 227 h 624"/>
                <a:gd name="T42" fmla="*/ 0 w 737"/>
                <a:gd name="T43" fmla="*/ 114 h 624"/>
                <a:gd name="T44" fmla="*/ 170 w 737"/>
                <a:gd name="T45" fmla="*/ 0 h 624"/>
                <a:gd name="T46" fmla="*/ 227 w 737"/>
                <a:gd name="T47" fmla="*/ 57 h 624"/>
                <a:gd name="T48" fmla="*/ 284 w 737"/>
                <a:gd name="T49" fmla="*/ 57 h 624"/>
                <a:gd name="T50" fmla="*/ 255 w 737"/>
                <a:gd name="T51" fmla="*/ 114 h 624"/>
                <a:gd name="T52" fmla="*/ 397 w 737"/>
                <a:gd name="T53" fmla="*/ 227 h 624"/>
                <a:gd name="T54" fmla="*/ 482 w 737"/>
                <a:gd name="T55" fmla="*/ 199 h 624"/>
                <a:gd name="T56" fmla="*/ 425 w 737"/>
                <a:gd name="T57" fmla="*/ 85 h 624"/>
                <a:gd name="T58" fmla="*/ 482 w 737"/>
                <a:gd name="T59" fmla="*/ 0 h 624"/>
                <a:gd name="T60" fmla="*/ 595 w 737"/>
                <a:gd name="T61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624">
                  <a:moveTo>
                    <a:pt x="595" y="0"/>
                  </a:moveTo>
                  <a:lnTo>
                    <a:pt x="624" y="85"/>
                  </a:lnTo>
                  <a:lnTo>
                    <a:pt x="680" y="85"/>
                  </a:lnTo>
                  <a:lnTo>
                    <a:pt x="709" y="142"/>
                  </a:lnTo>
                  <a:lnTo>
                    <a:pt x="652" y="170"/>
                  </a:lnTo>
                  <a:lnTo>
                    <a:pt x="652" y="255"/>
                  </a:lnTo>
                  <a:lnTo>
                    <a:pt x="709" y="255"/>
                  </a:lnTo>
                  <a:lnTo>
                    <a:pt x="737" y="312"/>
                  </a:lnTo>
                  <a:lnTo>
                    <a:pt x="737" y="340"/>
                  </a:lnTo>
                  <a:lnTo>
                    <a:pt x="680" y="369"/>
                  </a:lnTo>
                  <a:lnTo>
                    <a:pt x="709" y="454"/>
                  </a:lnTo>
                  <a:lnTo>
                    <a:pt x="709" y="539"/>
                  </a:lnTo>
                  <a:lnTo>
                    <a:pt x="624" y="624"/>
                  </a:lnTo>
                  <a:lnTo>
                    <a:pt x="539" y="624"/>
                  </a:lnTo>
                  <a:lnTo>
                    <a:pt x="454" y="596"/>
                  </a:lnTo>
                  <a:lnTo>
                    <a:pt x="510" y="539"/>
                  </a:lnTo>
                  <a:lnTo>
                    <a:pt x="425" y="426"/>
                  </a:lnTo>
                  <a:lnTo>
                    <a:pt x="397" y="369"/>
                  </a:lnTo>
                  <a:lnTo>
                    <a:pt x="227" y="284"/>
                  </a:lnTo>
                  <a:lnTo>
                    <a:pt x="170" y="170"/>
                  </a:lnTo>
                  <a:lnTo>
                    <a:pt x="57" y="227"/>
                  </a:lnTo>
                  <a:lnTo>
                    <a:pt x="0" y="114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55" y="114"/>
                  </a:lnTo>
                  <a:lnTo>
                    <a:pt x="397" y="227"/>
                  </a:lnTo>
                  <a:lnTo>
                    <a:pt x="482" y="199"/>
                  </a:lnTo>
                  <a:lnTo>
                    <a:pt x="425" y="85"/>
                  </a:lnTo>
                  <a:lnTo>
                    <a:pt x="482" y="0"/>
                  </a:lnTo>
                  <a:lnTo>
                    <a:pt x="595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E4D91330-4997-4916-A40B-372DC1192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663"/>
              <a:ext cx="1304" cy="1418"/>
            </a:xfrm>
            <a:custGeom>
              <a:avLst/>
              <a:gdLst>
                <a:gd name="T0" fmla="*/ 1077 w 1304"/>
                <a:gd name="T1" fmla="*/ 0 h 1418"/>
                <a:gd name="T2" fmla="*/ 1049 w 1304"/>
                <a:gd name="T3" fmla="*/ 29 h 1418"/>
                <a:gd name="T4" fmla="*/ 1077 w 1304"/>
                <a:gd name="T5" fmla="*/ 85 h 1418"/>
                <a:gd name="T6" fmla="*/ 1021 w 1304"/>
                <a:gd name="T7" fmla="*/ 85 h 1418"/>
                <a:gd name="T8" fmla="*/ 1049 w 1304"/>
                <a:gd name="T9" fmla="*/ 170 h 1418"/>
                <a:gd name="T10" fmla="*/ 1021 w 1304"/>
                <a:gd name="T11" fmla="*/ 199 h 1418"/>
                <a:gd name="T12" fmla="*/ 1021 w 1304"/>
                <a:gd name="T13" fmla="*/ 312 h 1418"/>
                <a:gd name="T14" fmla="*/ 992 w 1304"/>
                <a:gd name="T15" fmla="*/ 312 h 1418"/>
                <a:gd name="T16" fmla="*/ 737 w 1304"/>
                <a:gd name="T17" fmla="*/ 170 h 1418"/>
                <a:gd name="T18" fmla="*/ 737 w 1304"/>
                <a:gd name="T19" fmla="*/ 142 h 1418"/>
                <a:gd name="T20" fmla="*/ 680 w 1304"/>
                <a:gd name="T21" fmla="*/ 57 h 1418"/>
                <a:gd name="T22" fmla="*/ 539 w 1304"/>
                <a:gd name="T23" fmla="*/ 85 h 1418"/>
                <a:gd name="T24" fmla="*/ 510 w 1304"/>
                <a:gd name="T25" fmla="*/ 142 h 1418"/>
                <a:gd name="T26" fmla="*/ 425 w 1304"/>
                <a:gd name="T27" fmla="*/ 142 h 1418"/>
                <a:gd name="T28" fmla="*/ 397 w 1304"/>
                <a:gd name="T29" fmla="*/ 227 h 1418"/>
                <a:gd name="T30" fmla="*/ 397 w 1304"/>
                <a:gd name="T31" fmla="*/ 284 h 1418"/>
                <a:gd name="T32" fmla="*/ 454 w 1304"/>
                <a:gd name="T33" fmla="*/ 312 h 1418"/>
                <a:gd name="T34" fmla="*/ 454 w 1304"/>
                <a:gd name="T35" fmla="*/ 369 h 1418"/>
                <a:gd name="T36" fmla="*/ 539 w 1304"/>
                <a:gd name="T37" fmla="*/ 482 h 1418"/>
                <a:gd name="T38" fmla="*/ 595 w 1304"/>
                <a:gd name="T39" fmla="*/ 482 h 1418"/>
                <a:gd name="T40" fmla="*/ 624 w 1304"/>
                <a:gd name="T41" fmla="*/ 567 h 1418"/>
                <a:gd name="T42" fmla="*/ 510 w 1304"/>
                <a:gd name="T43" fmla="*/ 709 h 1418"/>
                <a:gd name="T44" fmla="*/ 369 w 1304"/>
                <a:gd name="T45" fmla="*/ 681 h 1418"/>
                <a:gd name="T46" fmla="*/ 198 w 1304"/>
                <a:gd name="T47" fmla="*/ 709 h 1418"/>
                <a:gd name="T48" fmla="*/ 142 w 1304"/>
                <a:gd name="T49" fmla="*/ 681 h 1418"/>
                <a:gd name="T50" fmla="*/ 57 w 1304"/>
                <a:gd name="T51" fmla="*/ 709 h 1418"/>
                <a:gd name="T52" fmla="*/ 57 w 1304"/>
                <a:gd name="T53" fmla="*/ 737 h 1418"/>
                <a:gd name="T54" fmla="*/ 0 w 1304"/>
                <a:gd name="T55" fmla="*/ 794 h 1418"/>
                <a:gd name="T56" fmla="*/ 0 w 1304"/>
                <a:gd name="T57" fmla="*/ 907 h 1418"/>
                <a:gd name="T58" fmla="*/ 28 w 1304"/>
                <a:gd name="T59" fmla="*/ 936 h 1418"/>
                <a:gd name="T60" fmla="*/ 85 w 1304"/>
                <a:gd name="T61" fmla="*/ 936 h 1418"/>
                <a:gd name="T62" fmla="*/ 113 w 1304"/>
                <a:gd name="T63" fmla="*/ 851 h 1418"/>
                <a:gd name="T64" fmla="*/ 312 w 1304"/>
                <a:gd name="T65" fmla="*/ 851 h 1418"/>
                <a:gd name="T66" fmla="*/ 595 w 1304"/>
                <a:gd name="T67" fmla="*/ 964 h 1418"/>
                <a:gd name="T68" fmla="*/ 652 w 1304"/>
                <a:gd name="T69" fmla="*/ 1049 h 1418"/>
                <a:gd name="T70" fmla="*/ 737 w 1304"/>
                <a:gd name="T71" fmla="*/ 1106 h 1418"/>
                <a:gd name="T72" fmla="*/ 794 w 1304"/>
                <a:gd name="T73" fmla="*/ 1106 h 1418"/>
                <a:gd name="T74" fmla="*/ 794 w 1304"/>
                <a:gd name="T75" fmla="*/ 1049 h 1418"/>
                <a:gd name="T76" fmla="*/ 851 w 1304"/>
                <a:gd name="T77" fmla="*/ 1049 h 1418"/>
                <a:gd name="T78" fmla="*/ 907 w 1304"/>
                <a:gd name="T79" fmla="*/ 1134 h 1418"/>
                <a:gd name="T80" fmla="*/ 1049 w 1304"/>
                <a:gd name="T81" fmla="*/ 1191 h 1418"/>
                <a:gd name="T82" fmla="*/ 1021 w 1304"/>
                <a:gd name="T83" fmla="*/ 1304 h 1418"/>
                <a:gd name="T84" fmla="*/ 1077 w 1304"/>
                <a:gd name="T85" fmla="*/ 1361 h 1418"/>
                <a:gd name="T86" fmla="*/ 1134 w 1304"/>
                <a:gd name="T87" fmla="*/ 1361 h 1418"/>
                <a:gd name="T88" fmla="*/ 1134 w 1304"/>
                <a:gd name="T89" fmla="*/ 1418 h 1418"/>
                <a:gd name="T90" fmla="*/ 1247 w 1304"/>
                <a:gd name="T91" fmla="*/ 1389 h 1418"/>
                <a:gd name="T92" fmla="*/ 1247 w 1304"/>
                <a:gd name="T93" fmla="*/ 1333 h 1418"/>
                <a:gd name="T94" fmla="*/ 1191 w 1304"/>
                <a:gd name="T95" fmla="*/ 1219 h 1418"/>
                <a:gd name="T96" fmla="*/ 1276 w 1304"/>
                <a:gd name="T97" fmla="*/ 992 h 1418"/>
                <a:gd name="T98" fmla="*/ 1219 w 1304"/>
                <a:gd name="T99" fmla="*/ 907 h 1418"/>
                <a:gd name="T100" fmla="*/ 1219 w 1304"/>
                <a:gd name="T101" fmla="*/ 794 h 1418"/>
                <a:gd name="T102" fmla="*/ 1304 w 1304"/>
                <a:gd name="T103" fmla="*/ 709 h 1418"/>
                <a:gd name="T104" fmla="*/ 1304 w 1304"/>
                <a:gd name="T105" fmla="*/ 596 h 1418"/>
                <a:gd name="T106" fmla="*/ 1247 w 1304"/>
                <a:gd name="T107" fmla="*/ 369 h 1418"/>
                <a:gd name="T108" fmla="*/ 1219 w 1304"/>
                <a:gd name="T109" fmla="*/ 340 h 1418"/>
                <a:gd name="T110" fmla="*/ 1276 w 1304"/>
                <a:gd name="T111" fmla="*/ 227 h 1418"/>
                <a:gd name="T112" fmla="*/ 1276 w 1304"/>
                <a:gd name="T113" fmla="*/ 114 h 1418"/>
                <a:gd name="T114" fmla="*/ 1106 w 1304"/>
                <a:gd name="T115" fmla="*/ 57 h 1418"/>
                <a:gd name="T116" fmla="*/ 1077 w 1304"/>
                <a:gd name="T117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04" h="1418">
                  <a:moveTo>
                    <a:pt x="1077" y="0"/>
                  </a:moveTo>
                  <a:lnTo>
                    <a:pt x="1049" y="29"/>
                  </a:lnTo>
                  <a:lnTo>
                    <a:pt x="1077" y="85"/>
                  </a:lnTo>
                  <a:lnTo>
                    <a:pt x="1021" y="85"/>
                  </a:lnTo>
                  <a:lnTo>
                    <a:pt x="1049" y="170"/>
                  </a:lnTo>
                  <a:lnTo>
                    <a:pt x="1021" y="199"/>
                  </a:lnTo>
                  <a:lnTo>
                    <a:pt x="1021" y="312"/>
                  </a:lnTo>
                  <a:lnTo>
                    <a:pt x="992" y="312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57"/>
                  </a:lnTo>
                  <a:lnTo>
                    <a:pt x="539" y="85"/>
                  </a:lnTo>
                  <a:lnTo>
                    <a:pt x="510" y="142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397" y="284"/>
                  </a:lnTo>
                  <a:lnTo>
                    <a:pt x="454" y="312"/>
                  </a:lnTo>
                  <a:lnTo>
                    <a:pt x="454" y="369"/>
                  </a:lnTo>
                  <a:lnTo>
                    <a:pt x="539" y="482"/>
                  </a:lnTo>
                  <a:lnTo>
                    <a:pt x="595" y="482"/>
                  </a:lnTo>
                  <a:lnTo>
                    <a:pt x="624" y="567"/>
                  </a:lnTo>
                  <a:lnTo>
                    <a:pt x="510" y="709"/>
                  </a:lnTo>
                  <a:lnTo>
                    <a:pt x="369" y="681"/>
                  </a:lnTo>
                  <a:lnTo>
                    <a:pt x="198" y="709"/>
                  </a:lnTo>
                  <a:lnTo>
                    <a:pt x="142" y="681"/>
                  </a:lnTo>
                  <a:lnTo>
                    <a:pt x="57" y="709"/>
                  </a:lnTo>
                  <a:lnTo>
                    <a:pt x="57" y="737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28" y="936"/>
                  </a:lnTo>
                  <a:lnTo>
                    <a:pt x="85" y="936"/>
                  </a:lnTo>
                  <a:lnTo>
                    <a:pt x="113" y="851"/>
                  </a:lnTo>
                  <a:lnTo>
                    <a:pt x="312" y="851"/>
                  </a:lnTo>
                  <a:lnTo>
                    <a:pt x="595" y="964"/>
                  </a:lnTo>
                  <a:lnTo>
                    <a:pt x="652" y="1049"/>
                  </a:lnTo>
                  <a:lnTo>
                    <a:pt x="737" y="1106"/>
                  </a:lnTo>
                  <a:lnTo>
                    <a:pt x="794" y="1106"/>
                  </a:lnTo>
                  <a:lnTo>
                    <a:pt x="794" y="1049"/>
                  </a:lnTo>
                  <a:lnTo>
                    <a:pt x="851" y="1049"/>
                  </a:lnTo>
                  <a:lnTo>
                    <a:pt x="907" y="1134"/>
                  </a:lnTo>
                  <a:lnTo>
                    <a:pt x="1049" y="1191"/>
                  </a:lnTo>
                  <a:lnTo>
                    <a:pt x="1021" y="1304"/>
                  </a:lnTo>
                  <a:lnTo>
                    <a:pt x="1077" y="1361"/>
                  </a:lnTo>
                  <a:lnTo>
                    <a:pt x="1134" y="1361"/>
                  </a:lnTo>
                  <a:lnTo>
                    <a:pt x="1134" y="1418"/>
                  </a:lnTo>
                  <a:lnTo>
                    <a:pt x="1247" y="1389"/>
                  </a:lnTo>
                  <a:lnTo>
                    <a:pt x="1247" y="1333"/>
                  </a:lnTo>
                  <a:lnTo>
                    <a:pt x="1191" y="1219"/>
                  </a:lnTo>
                  <a:lnTo>
                    <a:pt x="1276" y="992"/>
                  </a:lnTo>
                  <a:lnTo>
                    <a:pt x="1219" y="907"/>
                  </a:lnTo>
                  <a:lnTo>
                    <a:pt x="1219" y="794"/>
                  </a:lnTo>
                  <a:lnTo>
                    <a:pt x="1304" y="709"/>
                  </a:lnTo>
                  <a:lnTo>
                    <a:pt x="1304" y="596"/>
                  </a:lnTo>
                  <a:lnTo>
                    <a:pt x="1247" y="369"/>
                  </a:lnTo>
                  <a:lnTo>
                    <a:pt x="1219" y="340"/>
                  </a:lnTo>
                  <a:lnTo>
                    <a:pt x="1276" y="227"/>
                  </a:lnTo>
                  <a:lnTo>
                    <a:pt x="1276" y="114"/>
                  </a:lnTo>
                  <a:lnTo>
                    <a:pt x="1106" y="57"/>
                  </a:lnTo>
                  <a:lnTo>
                    <a:pt x="107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1B018748-C06A-4461-86CE-463B2141B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3024"/>
              <a:ext cx="1162" cy="907"/>
            </a:xfrm>
            <a:custGeom>
              <a:avLst/>
              <a:gdLst>
                <a:gd name="T0" fmla="*/ 1162 w 1162"/>
                <a:gd name="T1" fmla="*/ 28 h 907"/>
                <a:gd name="T2" fmla="*/ 1049 w 1162"/>
                <a:gd name="T3" fmla="*/ 57 h 907"/>
                <a:gd name="T4" fmla="*/ 1049 w 1162"/>
                <a:gd name="T5" fmla="*/ 0 h 907"/>
                <a:gd name="T6" fmla="*/ 992 w 1162"/>
                <a:gd name="T7" fmla="*/ 0 h 907"/>
                <a:gd name="T8" fmla="*/ 992 w 1162"/>
                <a:gd name="T9" fmla="*/ 57 h 907"/>
                <a:gd name="T10" fmla="*/ 1021 w 1162"/>
                <a:gd name="T11" fmla="*/ 113 h 907"/>
                <a:gd name="T12" fmla="*/ 936 w 1162"/>
                <a:gd name="T13" fmla="*/ 227 h 907"/>
                <a:gd name="T14" fmla="*/ 936 w 1162"/>
                <a:gd name="T15" fmla="*/ 113 h 907"/>
                <a:gd name="T16" fmla="*/ 879 w 1162"/>
                <a:gd name="T17" fmla="*/ 198 h 907"/>
                <a:gd name="T18" fmla="*/ 794 w 1162"/>
                <a:gd name="T19" fmla="*/ 142 h 907"/>
                <a:gd name="T20" fmla="*/ 794 w 1162"/>
                <a:gd name="T21" fmla="*/ 170 h 907"/>
                <a:gd name="T22" fmla="*/ 709 w 1162"/>
                <a:gd name="T23" fmla="*/ 198 h 907"/>
                <a:gd name="T24" fmla="*/ 652 w 1162"/>
                <a:gd name="T25" fmla="*/ 170 h 907"/>
                <a:gd name="T26" fmla="*/ 709 w 1162"/>
                <a:gd name="T27" fmla="*/ 312 h 907"/>
                <a:gd name="T28" fmla="*/ 652 w 1162"/>
                <a:gd name="T29" fmla="*/ 283 h 907"/>
                <a:gd name="T30" fmla="*/ 624 w 1162"/>
                <a:gd name="T31" fmla="*/ 227 h 907"/>
                <a:gd name="T32" fmla="*/ 539 w 1162"/>
                <a:gd name="T33" fmla="*/ 142 h 907"/>
                <a:gd name="T34" fmla="*/ 510 w 1162"/>
                <a:gd name="T35" fmla="*/ 198 h 907"/>
                <a:gd name="T36" fmla="*/ 454 w 1162"/>
                <a:gd name="T37" fmla="*/ 198 h 907"/>
                <a:gd name="T38" fmla="*/ 454 w 1162"/>
                <a:gd name="T39" fmla="*/ 283 h 907"/>
                <a:gd name="T40" fmla="*/ 369 w 1162"/>
                <a:gd name="T41" fmla="*/ 255 h 907"/>
                <a:gd name="T42" fmla="*/ 284 w 1162"/>
                <a:gd name="T43" fmla="*/ 283 h 907"/>
                <a:gd name="T44" fmla="*/ 284 w 1162"/>
                <a:gd name="T45" fmla="*/ 369 h 907"/>
                <a:gd name="T46" fmla="*/ 227 w 1162"/>
                <a:gd name="T47" fmla="*/ 454 h 907"/>
                <a:gd name="T48" fmla="*/ 170 w 1162"/>
                <a:gd name="T49" fmla="*/ 454 h 907"/>
                <a:gd name="T50" fmla="*/ 0 w 1162"/>
                <a:gd name="T51" fmla="*/ 567 h 907"/>
                <a:gd name="T52" fmla="*/ 0 w 1162"/>
                <a:gd name="T53" fmla="*/ 680 h 907"/>
                <a:gd name="T54" fmla="*/ 57 w 1162"/>
                <a:gd name="T55" fmla="*/ 680 h 907"/>
                <a:gd name="T56" fmla="*/ 57 w 1162"/>
                <a:gd name="T57" fmla="*/ 765 h 907"/>
                <a:gd name="T58" fmla="*/ 170 w 1162"/>
                <a:gd name="T59" fmla="*/ 737 h 907"/>
                <a:gd name="T60" fmla="*/ 255 w 1162"/>
                <a:gd name="T61" fmla="*/ 680 h 907"/>
                <a:gd name="T62" fmla="*/ 340 w 1162"/>
                <a:gd name="T63" fmla="*/ 709 h 907"/>
                <a:gd name="T64" fmla="*/ 482 w 1162"/>
                <a:gd name="T65" fmla="*/ 737 h 907"/>
                <a:gd name="T66" fmla="*/ 482 w 1162"/>
                <a:gd name="T67" fmla="*/ 794 h 907"/>
                <a:gd name="T68" fmla="*/ 567 w 1162"/>
                <a:gd name="T69" fmla="*/ 822 h 907"/>
                <a:gd name="T70" fmla="*/ 539 w 1162"/>
                <a:gd name="T71" fmla="*/ 850 h 907"/>
                <a:gd name="T72" fmla="*/ 595 w 1162"/>
                <a:gd name="T73" fmla="*/ 879 h 907"/>
                <a:gd name="T74" fmla="*/ 624 w 1162"/>
                <a:gd name="T75" fmla="*/ 822 h 907"/>
                <a:gd name="T76" fmla="*/ 680 w 1162"/>
                <a:gd name="T77" fmla="*/ 822 h 907"/>
                <a:gd name="T78" fmla="*/ 709 w 1162"/>
                <a:gd name="T79" fmla="*/ 765 h 907"/>
                <a:gd name="T80" fmla="*/ 794 w 1162"/>
                <a:gd name="T81" fmla="*/ 765 h 907"/>
                <a:gd name="T82" fmla="*/ 822 w 1162"/>
                <a:gd name="T83" fmla="*/ 822 h 907"/>
                <a:gd name="T84" fmla="*/ 766 w 1162"/>
                <a:gd name="T85" fmla="*/ 850 h 907"/>
                <a:gd name="T86" fmla="*/ 766 w 1162"/>
                <a:gd name="T87" fmla="*/ 907 h 907"/>
                <a:gd name="T88" fmla="*/ 992 w 1162"/>
                <a:gd name="T89" fmla="*/ 879 h 907"/>
                <a:gd name="T90" fmla="*/ 1106 w 1162"/>
                <a:gd name="T91" fmla="*/ 907 h 907"/>
                <a:gd name="T92" fmla="*/ 1162 w 1162"/>
                <a:gd name="T93" fmla="*/ 879 h 907"/>
                <a:gd name="T94" fmla="*/ 1134 w 1162"/>
                <a:gd name="T95" fmla="*/ 737 h 907"/>
                <a:gd name="T96" fmla="*/ 1162 w 1162"/>
                <a:gd name="T97" fmla="*/ 737 h 907"/>
                <a:gd name="T98" fmla="*/ 1134 w 1162"/>
                <a:gd name="T99" fmla="*/ 680 h 907"/>
                <a:gd name="T100" fmla="*/ 1162 w 1162"/>
                <a:gd name="T101" fmla="*/ 652 h 907"/>
                <a:gd name="T102" fmla="*/ 1106 w 1162"/>
                <a:gd name="T103" fmla="*/ 624 h 907"/>
                <a:gd name="T104" fmla="*/ 1134 w 1162"/>
                <a:gd name="T105" fmla="*/ 510 h 907"/>
                <a:gd name="T106" fmla="*/ 1134 w 1162"/>
                <a:gd name="T107" fmla="*/ 397 h 907"/>
                <a:gd name="T108" fmla="*/ 1077 w 1162"/>
                <a:gd name="T109" fmla="*/ 369 h 907"/>
                <a:gd name="T110" fmla="*/ 1134 w 1162"/>
                <a:gd name="T111" fmla="*/ 312 h 907"/>
                <a:gd name="T112" fmla="*/ 1162 w 1162"/>
                <a:gd name="T113" fmla="*/ 2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62" h="907">
                  <a:moveTo>
                    <a:pt x="1162" y="28"/>
                  </a:moveTo>
                  <a:lnTo>
                    <a:pt x="1049" y="57"/>
                  </a:lnTo>
                  <a:lnTo>
                    <a:pt x="1049" y="0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1021" y="113"/>
                  </a:lnTo>
                  <a:lnTo>
                    <a:pt x="936" y="227"/>
                  </a:lnTo>
                  <a:lnTo>
                    <a:pt x="936" y="113"/>
                  </a:lnTo>
                  <a:lnTo>
                    <a:pt x="879" y="198"/>
                  </a:lnTo>
                  <a:lnTo>
                    <a:pt x="794" y="142"/>
                  </a:lnTo>
                  <a:lnTo>
                    <a:pt x="794" y="170"/>
                  </a:lnTo>
                  <a:lnTo>
                    <a:pt x="709" y="198"/>
                  </a:lnTo>
                  <a:lnTo>
                    <a:pt x="652" y="17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624" y="227"/>
                  </a:lnTo>
                  <a:lnTo>
                    <a:pt x="539" y="142"/>
                  </a:lnTo>
                  <a:lnTo>
                    <a:pt x="510" y="198"/>
                  </a:lnTo>
                  <a:lnTo>
                    <a:pt x="454" y="198"/>
                  </a:lnTo>
                  <a:lnTo>
                    <a:pt x="454" y="283"/>
                  </a:lnTo>
                  <a:lnTo>
                    <a:pt x="369" y="255"/>
                  </a:lnTo>
                  <a:lnTo>
                    <a:pt x="284" y="283"/>
                  </a:lnTo>
                  <a:lnTo>
                    <a:pt x="284" y="369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65"/>
                  </a:lnTo>
                  <a:lnTo>
                    <a:pt x="170" y="737"/>
                  </a:lnTo>
                  <a:lnTo>
                    <a:pt x="255" y="680"/>
                  </a:lnTo>
                  <a:lnTo>
                    <a:pt x="340" y="709"/>
                  </a:lnTo>
                  <a:lnTo>
                    <a:pt x="482" y="737"/>
                  </a:lnTo>
                  <a:lnTo>
                    <a:pt x="482" y="794"/>
                  </a:lnTo>
                  <a:lnTo>
                    <a:pt x="567" y="822"/>
                  </a:lnTo>
                  <a:lnTo>
                    <a:pt x="539" y="850"/>
                  </a:lnTo>
                  <a:lnTo>
                    <a:pt x="595" y="879"/>
                  </a:lnTo>
                  <a:lnTo>
                    <a:pt x="624" y="822"/>
                  </a:lnTo>
                  <a:lnTo>
                    <a:pt x="680" y="822"/>
                  </a:lnTo>
                  <a:lnTo>
                    <a:pt x="709" y="765"/>
                  </a:lnTo>
                  <a:lnTo>
                    <a:pt x="794" y="765"/>
                  </a:lnTo>
                  <a:lnTo>
                    <a:pt x="822" y="822"/>
                  </a:lnTo>
                  <a:lnTo>
                    <a:pt x="766" y="850"/>
                  </a:lnTo>
                  <a:lnTo>
                    <a:pt x="766" y="907"/>
                  </a:lnTo>
                  <a:lnTo>
                    <a:pt x="992" y="879"/>
                  </a:lnTo>
                  <a:lnTo>
                    <a:pt x="1106" y="907"/>
                  </a:lnTo>
                  <a:lnTo>
                    <a:pt x="1162" y="879"/>
                  </a:lnTo>
                  <a:lnTo>
                    <a:pt x="1134" y="737"/>
                  </a:lnTo>
                  <a:lnTo>
                    <a:pt x="1162" y="737"/>
                  </a:lnTo>
                  <a:lnTo>
                    <a:pt x="1134" y="680"/>
                  </a:lnTo>
                  <a:lnTo>
                    <a:pt x="1162" y="652"/>
                  </a:lnTo>
                  <a:lnTo>
                    <a:pt x="1106" y="624"/>
                  </a:lnTo>
                  <a:lnTo>
                    <a:pt x="1134" y="510"/>
                  </a:lnTo>
                  <a:lnTo>
                    <a:pt x="1134" y="397"/>
                  </a:lnTo>
                  <a:lnTo>
                    <a:pt x="1077" y="369"/>
                  </a:lnTo>
                  <a:lnTo>
                    <a:pt x="1134" y="312"/>
                  </a:lnTo>
                  <a:lnTo>
                    <a:pt x="1162" y="28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09BCBE27-1492-4B1C-910E-0DA904EDB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166"/>
              <a:ext cx="652" cy="765"/>
            </a:xfrm>
            <a:custGeom>
              <a:avLst/>
              <a:gdLst>
                <a:gd name="T0" fmla="*/ 56 w 652"/>
                <a:gd name="T1" fmla="*/ 737 h 765"/>
                <a:gd name="T2" fmla="*/ 28 w 652"/>
                <a:gd name="T3" fmla="*/ 595 h 765"/>
                <a:gd name="T4" fmla="*/ 56 w 652"/>
                <a:gd name="T5" fmla="*/ 595 h 765"/>
                <a:gd name="T6" fmla="*/ 28 w 652"/>
                <a:gd name="T7" fmla="*/ 538 h 765"/>
                <a:gd name="T8" fmla="*/ 56 w 652"/>
                <a:gd name="T9" fmla="*/ 510 h 765"/>
                <a:gd name="T10" fmla="*/ 0 w 652"/>
                <a:gd name="T11" fmla="*/ 482 h 765"/>
                <a:gd name="T12" fmla="*/ 28 w 652"/>
                <a:gd name="T13" fmla="*/ 368 h 765"/>
                <a:gd name="T14" fmla="*/ 255 w 652"/>
                <a:gd name="T15" fmla="*/ 368 h 765"/>
                <a:gd name="T16" fmla="*/ 255 w 652"/>
                <a:gd name="T17" fmla="*/ 198 h 765"/>
                <a:gd name="T18" fmla="*/ 312 w 652"/>
                <a:gd name="T19" fmla="*/ 170 h 765"/>
                <a:gd name="T20" fmla="*/ 340 w 652"/>
                <a:gd name="T21" fmla="*/ 85 h 765"/>
                <a:gd name="T22" fmla="*/ 425 w 652"/>
                <a:gd name="T23" fmla="*/ 0 h 765"/>
                <a:gd name="T24" fmla="*/ 538 w 652"/>
                <a:gd name="T25" fmla="*/ 28 h 765"/>
                <a:gd name="T26" fmla="*/ 567 w 652"/>
                <a:gd name="T27" fmla="*/ 0 h 765"/>
                <a:gd name="T28" fmla="*/ 595 w 652"/>
                <a:gd name="T29" fmla="*/ 56 h 765"/>
                <a:gd name="T30" fmla="*/ 538 w 652"/>
                <a:gd name="T31" fmla="*/ 141 h 765"/>
                <a:gd name="T32" fmla="*/ 567 w 652"/>
                <a:gd name="T33" fmla="*/ 141 h 765"/>
                <a:gd name="T34" fmla="*/ 567 w 652"/>
                <a:gd name="T35" fmla="*/ 198 h 765"/>
                <a:gd name="T36" fmla="*/ 623 w 652"/>
                <a:gd name="T37" fmla="*/ 170 h 765"/>
                <a:gd name="T38" fmla="*/ 623 w 652"/>
                <a:gd name="T39" fmla="*/ 227 h 765"/>
                <a:gd name="T40" fmla="*/ 595 w 652"/>
                <a:gd name="T41" fmla="*/ 255 h 765"/>
                <a:gd name="T42" fmla="*/ 595 w 652"/>
                <a:gd name="T43" fmla="*/ 340 h 765"/>
                <a:gd name="T44" fmla="*/ 652 w 652"/>
                <a:gd name="T45" fmla="*/ 425 h 765"/>
                <a:gd name="T46" fmla="*/ 652 w 652"/>
                <a:gd name="T47" fmla="*/ 567 h 765"/>
                <a:gd name="T48" fmla="*/ 623 w 652"/>
                <a:gd name="T49" fmla="*/ 708 h 765"/>
                <a:gd name="T50" fmla="*/ 510 w 652"/>
                <a:gd name="T51" fmla="*/ 708 h 765"/>
                <a:gd name="T52" fmla="*/ 425 w 652"/>
                <a:gd name="T53" fmla="*/ 765 h 765"/>
                <a:gd name="T54" fmla="*/ 312 w 652"/>
                <a:gd name="T55" fmla="*/ 708 h 765"/>
                <a:gd name="T56" fmla="*/ 255 w 652"/>
                <a:gd name="T57" fmla="*/ 737 h 765"/>
                <a:gd name="T58" fmla="*/ 56 w 652"/>
                <a:gd name="T59" fmla="*/ 73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2" h="765">
                  <a:moveTo>
                    <a:pt x="56" y="737"/>
                  </a:moveTo>
                  <a:lnTo>
                    <a:pt x="28" y="595"/>
                  </a:lnTo>
                  <a:lnTo>
                    <a:pt x="56" y="595"/>
                  </a:lnTo>
                  <a:lnTo>
                    <a:pt x="28" y="538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368"/>
                  </a:lnTo>
                  <a:lnTo>
                    <a:pt x="255" y="368"/>
                  </a:lnTo>
                  <a:lnTo>
                    <a:pt x="255" y="198"/>
                  </a:lnTo>
                  <a:lnTo>
                    <a:pt x="312" y="170"/>
                  </a:lnTo>
                  <a:lnTo>
                    <a:pt x="340" y="85"/>
                  </a:lnTo>
                  <a:lnTo>
                    <a:pt x="425" y="0"/>
                  </a:lnTo>
                  <a:lnTo>
                    <a:pt x="538" y="28"/>
                  </a:lnTo>
                  <a:lnTo>
                    <a:pt x="567" y="0"/>
                  </a:lnTo>
                  <a:lnTo>
                    <a:pt x="595" y="56"/>
                  </a:lnTo>
                  <a:lnTo>
                    <a:pt x="538" y="141"/>
                  </a:lnTo>
                  <a:lnTo>
                    <a:pt x="567" y="141"/>
                  </a:lnTo>
                  <a:lnTo>
                    <a:pt x="567" y="198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95" y="255"/>
                  </a:lnTo>
                  <a:lnTo>
                    <a:pt x="595" y="340"/>
                  </a:lnTo>
                  <a:lnTo>
                    <a:pt x="652" y="425"/>
                  </a:lnTo>
                  <a:lnTo>
                    <a:pt x="652" y="567"/>
                  </a:lnTo>
                  <a:lnTo>
                    <a:pt x="623" y="708"/>
                  </a:lnTo>
                  <a:lnTo>
                    <a:pt x="510" y="708"/>
                  </a:lnTo>
                  <a:lnTo>
                    <a:pt x="425" y="765"/>
                  </a:lnTo>
                  <a:lnTo>
                    <a:pt x="312" y="708"/>
                  </a:lnTo>
                  <a:lnTo>
                    <a:pt x="255" y="737"/>
                  </a:lnTo>
                  <a:lnTo>
                    <a:pt x="56" y="73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1F3774BC-ABAF-4E3E-A33B-6AC19C7E36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2996"/>
              <a:ext cx="369" cy="538"/>
            </a:xfrm>
            <a:custGeom>
              <a:avLst/>
              <a:gdLst>
                <a:gd name="T0" fmla="*/ 85 w 369"/>
                <a:gd name="T1" fmla="*/ 28 h 538"/>
                <a:gd name="T2" fmla="*/ 57 w 369"/>
                <a:gd name="T3" fmla="*/ 340 h 538"/>
                <a:gd name="T4" fmla="*/ 0 w 369"/>
                <a:gd name="T5" fmla="*/ 397 h 538"/>
                <a:gd name="T6" fmla="*/ 57 w 369"/>
                <a:gd name="T7" fmla="*/ 425 h 538"/>
                <a:gd name="T8" fmla="*/ 57 w 369"/>
                <a:gd name="T9" fmla="*/ 538 h 538"/>
                <a:gd name="T10" fmla="*/ 284 w 369"/>
                <a:gd name="T11" fmla="*/ 538 h 538"/>
                <a:gd name="T12" fmla="*/ 284 w 369"/>
                <a:gd name="T13" fmla="*/ 368 h 538"/>
                <a:gd name="T14" fmla="*/ 341 w 369"/>
                <a:gd name="T15" fmla="*/ 340 h 538"/>
                <a:gd name="T16" fmla="*/ 369 w 369"/>
                <a:gd name="T17" fmla="*/ 255 h 538"/>
                <a:gd name="T18" fmla="*/ 312 w 369"/>
                <a:gd name="T19" fmla="*/ 226 h 538"/>
                <a:gd name="T20" fmla="*/ 341 w 369"/>
                <a:gd name="T21" fmla="*/ 113 h 538"/>
                <a:gd name="T22" fmla="*/ 284 w 369"/>
                <a:gd name="T23" fmla="*/ 113 h 538"/>
                <a:gd name="T24" fmla="*/ 284 w 369"/>
                <a:gd name="T25" fmla="*/ 56 h 538"/>
                <a:gd name="T26" fmla="*/ 199 w 369"/>
                <a:gd name="T27" fmla="*/ 0 h 538"/>
                <a:gd name="T28" fmla="*/ 85 w 369"/>
                <a:gd name="T29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9" h="538">
                  <a:moveTo>
                    <a:pt x="85" y="28"/>
                  </a:moveTo>
                  <a:lnTo>
                    <a:pt x="57" y="340"/>
                  </a:lnTo>
                  <a:lnTo>
                    <a:pt x="0" y="397"/>
                  </a:lnTo>
                  <a:lnTo>
                    <a:pt x="57" y="425"/>
                  </a:lnTo>
                  <a:lnTo>
                    <a:pt x="57" y="538"/>
                  </a:lnTo>
                  <a:lnTo>
                    <a:pt x="284" y="538"/>
                  </a:lnTo>
                  <a:lnTo>
                    <a:pt x="284" y="368"/>
                  </a:lnTo>
                  <a:lnTo>
                    <a:pt x="341" y="340"/>
                  </a:lnTo>
                  <a:lnTo>
                    <a:pt x="369" y="255"/>
                  </a:lnTo>
                  <a:lnTo>
                    <a:pt x="312" y="226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199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6539BF91-F028-4F7A-87A6-F0DA0ECD36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230"/>
              <a:ext cx="453" cy="822"/>
            </a:xfrm>
            <a:custGeom>
              <a:avLst/>
              <a:gdLst>
                <a:gd name="T0" fmla="*/ 113 w 453"/>
                <a:gd name="T1" fmla="*/ 29 h 822"/>
                <a:gd name="T2" fmla="*/ 113 w 453"/>
                <a:gd name="T3" fmla="*/ 142 h 822"/>
                <a:gd name="T4" fmla="*/ 28 w 453"/>
                <a:gd name="T5" fmla="*/ 227 h 822"/>
                <a:gd name="T6" fmla="*/ 28 w 453"/>
                <a:gd name="T7" fmla="*/ 340 h 822"/>
                <a:gd name="T8" fmla="*/ 85 w 453"/>
                <a:gd name="T9" fmla="*/ 425 h 822"/>
                <a:gd name="T10" fmla="*/ 0 w 453"/>
                <a:gd name="T11" fmla="*/ 652 h 822"/>
                <a:gd name="T12" fmla="*/ 56 w 453"/>
                <a:gd name="T13" fmla="*/ 766 h 822"/>
                <a:gd name="T14" fmla="*/ 56 w 453"/>
                <a:gd name="T15" fmla="*/ 794 h 822"/>
                <a:gd name="T16" fmla="*/ 170 w 453"/>
                <a:gd name="T17" fmla="*/ 766 h 822"/>
                <a:gd name="T18" fmla="*/ 255 w 453"/>
                <a:gd name="T19" fmla="*/ 822 h 822"/>
                <a:gd name="T20" fmla="*/ 283 w 453"/>
                <a:gd name="T21" fmla="*/ 766 h 822"/>
                <a:gd name="T22" fmla="*/ 340 w 453"/>
                <a:gd name="T23" fmla="*/ 766 h 822"/>
                <a:gd name="T24" fmla="*/ 340 w 453"/>
                <a:gd name="T25" fmla="*/ 681 h 822"/>
                <a:gd name="T26" fmla="*/ 368 w 453"/>
                <a:gd name="T27" fmla="*/ 454 h 822"/>
                <a:gd name="T28" fmla="*/ 283 w 453"/>
                <a:gd name="T29" fmla="*/ 255 h 822"/>
                <a:gd name="T30" fmla="*/ 340 w 453"/>
                <a:gd name="T31" fmla="*/ 284 h 822"/>
                <a:gd name="T32" fmla="*/ 340 w 453"/>
                <a:gd name="T33" fmla="*/ 199 h 822"/>
                <a:gd name="T34" fmla="*/ 453 w 453"/>
                <a:gd name="T35" fmla="*/ 57 h 822"/>
                <a:gd name="T36" fmla="*/ 255 w 453"/>
                <a:gd name="T37" fmla="*/ 0 h 822"/>
                <a:gd name="T38" fmla="*/ 170 w 453"/>
                <a:gd name="T39" fmla="*/ 29 h 822"/>
                <a:gd name="T40" fmla="*/ 113 w 453"/>
                <a:gd name="T41" fmla="*/ 29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822">
                  <a:moveTo>
                    <a:pt x="113" y="29"/>
                  </a:moveTo>
                  <a:lnTo>
                    <a:pt x="113" y="142"/>
                  </a:lnTo>
                  <a:lnTo>
                    <a:pt x="28" y="227"/>
                  </a:lnTo>
                  <a:lnTo>
                    <a:pt x="28" y="340"/>
                  </a:lnTo>
                  <a:lnTo>
                    <a:pt x="85" y="425"/>
                  </a:lnTo>
                  <a:lnTo>
                    <a:pt x="0" y="652"/>
                  </a:lnTo>
                  <a:lnTo>
                    <a:pt x="56" y="766"/>
                  </a:lnTo>
                  <a:lnTo>
                    <a:pt x="56" y="794"/>
                  </a:lnTo>
                  <a:lnTo>
                    <a:pt x="170" y="766"/>
                  </a:lnTo>
                  <a:lnTo>
                    <a:pt x="255" y="822"/>
                  </a:lnTo>
                  <a:lnTo>
                    <a:pt x="283" y="766"/>
                  </a:lnTo>
                  <a:lnTo>
                    <a:pt x="340" y="766"/>
                  </a:lnTo>
                  <a:lnTo>
                    <a:pt x="340" y="681"/>
                  </a:lnTo>
                  <a:lnTo>
                    <a:pt x="368" y="454"/>
                  </a:lnTo>
                  <a:lnTo>
                    <a:pt x="283" y="255"/>
                  </a:lnTo>
                  <a:lnTo>
                    <a:pt x="340" y="284"/>
                  </a:lnTo>
                  <a:lnTo>
                    <a:pt x="340" y="199"/>
                  </a:lnTo>
                  <a:lnTo>
                    <a:pt x="453" y="57"/>
                  </a:lnTo>
                  <a:lnTo>
                    <a:pt x="255" y="0"/>
                  </a:lnTo>
                  <a:lnTo>
                    <a:pt x="170" y="29"/>
                  </a:lnTo>
                  <a:lnTo>
                    <a:pt x="113" y="29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3FC2840D-8F93-4875-B54C-6359E31CC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510"/>
            </a:xfrm>
            <a:custGeom>
              <a:avLst/>
              <a:gdLst>
                <a:gd name="T0" fmla="*/ 0 w 567"/>
                <a:gd name="T1" fmla="*/ 255 h 510"/>
                <a:gd name="T2" fmla="*/ 57 w 567"/>
                <a:gd name="T3" fmla="*/ 482 h 510"/>
                <a:gd name="T4" fmla="*/ 114 w 567"/>
                <a:gd name="T5" fmla="*/ 482 h 510"/>
                <a:gd name="T6" fmla="*/ 199 w 567"/>
                <a:gd name="T7" fmla="*/ 453 h 510"/>
                <a:gd name="T8" fmla="*/ 397 w 567"/>
                <a:gd name="T9" fmla="*/ 510 h 510"/>
                <a:gd name="T10" fmla="*/ 567 w 567"/>
                <a:gd name="T11" fmla="*/ 368 h 510"/>
                <a:gd name="T12" fmla="*/ 511 w 567"/>
                <a:gd name="T13" fmla="*/ 85 h 510"/>
                <a:gd name="T14" fmla="*/ 397 w 567"/>
                <a:gd name="T15" fmla="*/ 0 h 510"/>
                <a:gd name="T16" fmla="*/ 341 w 567"/>
                <a:gd name="T17" fmla="*/ 56 h 510"/>
                <a:gd name="T18" fmla="*/ 341 w 567"/>
                <a:gd name="T19" fmla="*/ 141 h 510"/>
                <a:gd name="T20" fmla="*/ 227 w 567"/>
                <a:gd name="T21" fmla="*/ 198 h 510"/>
                <a:gd name="T22" fmla="*/ 142 w 567"/>
                <a:gd name="T23" fmla="*/ 198 h 510"/>
                <a:gd name="T24" fmla="*/ 85 w 567"/>
                <a:gd name="T25" fmla="*/ 283 h 510"/>
                <a:gd name="T26" fmla="*/ 0 w 567"/>
                <a:gd name="T27" fmla="*/ 255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510">
                  <a:moveTo>
                    <a:pt x="0" y="255"/>
                  </a:moveTo>
                  <a:lnTo>
                    <a:pt x="57" y="482"/>
                  </a:lnTo>
                  <a:lnTo>
                    <a:pt x="114" y="482"/>
                  </a:lnTo>
                  <a:lnTo>
                    <a:pt x="199" y="453"/>
                  </a:lnTo>
                  <a:lnTo>
                    <a:pt x="397" y="510"/>
                  </a:lnTo>
                  <a:lnTo>
                    <a:pt x="567" y="368"/>
                  </a:lnTo>
                  <a:lnTo>
                    <a:pt x="511" y="85"/>
                  </a:lnTo>
                  <a:lnTo>
                    <a:pt x="397" y="0"/>
                  </a:lnTo>
                  <a:lnTo>
                    <a:pt x="341" y="56"/>
                  </a:lnTo>
                  <a:lnTo>
                    <a:pt x="341" y="141"/>
                  </a:lnTo>
                  <a:lnTo>
                    <a:pt x="227" y="198"/>
                  </a:lnTo>
                  <a:lnTo>
                    <a:pt x="142" y="198"/>
                  </a:lnTo>
                  <a:lnTo>
                    <a:pt x="85" y="283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7C6E6B58-EEA0-4A12-8D10-19CC00035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287"/>
              <a:ext cx="510" cy="709"/>
            </a:xfrm>
            <a:custGeom>
              <a:avLst/>
              <a:gdLst>
                <a:gd name="T0" fmla="*/ 170 w 510"/>
                <a:gd name="T1" fmla="*/ 0 h 709"/>
                <a:gd name="T2" fmla="*/ 227 w 510"/>
                <a:gd name="T3" fmla="*/ 57 h 709"/>
                <a:gd name="T4" fmla="*/ 454 w 510"/>
                <a:gd name="T5" fmla="*/ 28 h 709"/>
                <a:gd name="T6" fmla="*/ 454 w 510"/>
                <a:gd name="T7" fmla="*/ 85 h 709"/>
                <a:gd name="T8" fmla="*/ 482 w 510"/>
                <a:gd name="T9" fmla="*/ 85 h 709"/>
                <a:gd name="T10" fmla="*/ 454 w 510"/>
                <a:gd name="T11" fmla="*/ 198 h 709"/>
                <a:gd name="T12" fmla="*/ 425 w 510"/>
                <a:gd name="T13" fmla="*/ 255 h 709"/>
                <a:gd name="T14" fmla="*/ 454 w 510"/>
                <a:gd name="T15" fmla="*/ 340 h 709"/>
                <a:gd name="T16" fmla="*/ 425 w 510"/>
                <a:gd name="T17" fmla="*/ 425 h 709"/>
                <a:gd name="T18" fmla="*/ 369 w 510"/>
                <a:gd name="T19" fmla="*/ 425 h 709"/>
                <a:gd name="T20" fmla="*/ 454 w 510"/>
                <a:gd name="T21" fmla="*/ 482 h 709"/>
                <a:gd name="T22" fmla="*/ 510 w 510"/>
                <a:gd name="T23" fmla="*/ 567 h 709"/>
                <a:gd name="T24" fmla="*/ 454 w 510"/>
                <a:gd name="T25" fmla="*/ 595 h 709"/>
                <a:gd name="T26" fmla="*/ 425 w 510"/>
                <a:gd name="T27" fmla="*/ 624 h 709"/>
                <a:gd name="T28" fmla="*/ 397 w 510"/>
                <a:gd name="T29" fmla="*/ 680 h 709"/>
                <a:gd name="T30" fmla="*/ 369 w 510"/>
                <a:gd name="T31" fmla="*/ 652 h 709"/>
                <a:gd name="T32" fmla="*/ 369 w 510"/>
                <a:gd name="T33" fmla="*/ 567 h 709"/>
                <a:gd name="T34" fmla="*/ 312 w 510"/>
                <a:gd name="T35" fmla="*/ 539 h 709"/>
                <a:gd name="T36" fmla="*/ 199 w 510"/>
                <a:gd name="T37" fmla="*/ 510 h 709"/>
                <a:gd name="T38" fmla="*/ 199 w 510"/>
                <a:gd name="T39" fmla="*/ 567 h 709"/>
                <a:gd name="T40" fmla="*/ 114 w 510"/>
                <a:gd name="T41" fmla="*/ 539 h 709"/>
                <a:gd name="T42" fmla="*/ 57 w 510"/>
                <a:gd name="T43" fmla="*/ 709 h 709"/>
                <a:gd name="T44" fmla="*/ 85 w 510"/>
                <a:gd name="T45" fmla="*/ 397 h 709"/>
                <a:gd name="T46" fmla="*/ 0 w 510"/>
                <a:gd name="T47" fmla="*/ 198 h 709"/>
                <a:gd name="T48" fmla="*/ 57 w 510"/>
                <a:gd name="T49" fmla="*/ 227 h 709"/>
                <a:gd name="T50" fmla="*/ 57 w 510"/>
                <a:gd name="T51" fmla="*/ 142 h 709"/>
                <a:gd name="T52" fmla="*/ 170 w 510"/>
                <a:gd name="T53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0" h="709">
                  <a:moveTo>
                    <a:pt x="170" y="0"/>
                  </a:moveTo>
                  <a:lnTo>
                    <a:pt x="227" y="57"/>
                  </a:lnTo>
                  <a:lnTo>
                    <a:pt x="454" y="28"/>
                  </a:lnTo>
                  <a:lnTo>
                    <a:pt x="454" y="85"/>
                  </a:lnTo>
                  <a:lnTo>
                    <a:pt x="482" y="85"/>
                  </a:lnTo>
                  <a:lnTo>
                    <a:pt x="454" y="198"/>
                  </a:lnTo>
                  <a:lnTo>
                    <a:pt x="425" y="255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69" y="425"/>
                  </a:lnTo>
                  <a:lnTo>
                    <a:pt x="454" y="482"/>
                  </a:lnTo>
                  <a:lnTo>
                    <a:pt x="510" y="567"/>
                  </a:lnTo>
                  <a:lnTo>
                    <a:pt x="454" y="595"/>
                  </a:lnTo>
                  <a:lnTo>
                    <a:pt x="425" y="624"/>
                  </a:lnTo>
                  <a:lnTo>
                    <a:pt x="397" y="680"/>
                  </a:lnTo>
                  <a:lnTo>
                    <a:pt x="369" y="652"/>
                  </a:lnTo>
                  <a:lnTo>
                    <a:pt x="369" y="567"/>
                  </a:lnTo>
                  <a:lnTo>
                    <a:pt x="312" y="539"/>
                  </a:lnTo>
                  <a:lnTo>
                    <a:pt x="199" y="510"/>
                  </a:lnTo>
                  <a:lnTo>
                    <a:pt x="199" y="567"/>
                  </a:lnTo>
                  <a:lnTo>
                    <a:pt x="114" y="539"/>
                  </a:lnTo>
                  <a:lnTo>
                    <a:pt x="57" y="709"/>
                  </a:lnTo>
                  <a:lnTo>
                    <a:pt x="85" y="397"/>
                  </a:lnTo>
                  <a:lnTo>
                    <a:pt x="0" y="198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E6871403-92C9-4C2F-BB7C-D3F761C06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1720"/>
              <a:ext cx="511" cy="1049"/>
            </a:xfrm>
            <a:custGeom>
              <a:avLst/>
              <a:gdLst>
                <a:gd name="T0" fmla="*/ 255 w 511"/>
                <a:gd name="T1" fmla="*/ 992 h 1049"/>
                <a:gd name="T2" fmla="*/ 369 w 511"/>
                <a:gd name="T3" fmla="*/ 1049 h 1049"/>
                <a:gd name="T4" fmla="*/ 426 w 511"/>
                <a:gd name="T5" fmla="*/ 1049 h 1049"/>
                <a:gd name="T6" fmla="*/ 454 w 511"/>
                <a:gd name="T7" fmla="*/ 935 h 1049"/>
                <a:gd name="T8" fmla="*/ 511 w 511"/>
                <a:gd name="T9" fmla="*/ 794 h 1049"/>
                <a:gd name="T10" fmla="*/ 454 w 511"/>
                <a:gd name="T11" fmla="*/ 624 h 1049"/>
                <a:gd name="T12" fmla="*/ 482 w 511"/>
                <a:gd name="T13" fmla="*/ 567 h 1049"/>
                <a:gd name="T14" fmla="*/ 454 w 511"/>
                <a:gd name="T15" fmla="*/ 510 h 1049"/>
                <a:gd name="T16" fmla="*/ 454 w 511"/>
                <a:gd name="T17" fmla="*/ 425 h 1049"/>
                <a:gd name="T18" fmla="*/ 426 w 511"/>
                <a:gd name="T19" fmla="*/ 397 h 1049"/>
                <a:gd name="T20" fmla="*/ 426 w 511"/>
                <a:gd name="T21" fmla="*/ 312 h 1049"/>
                <a:gd name="T22" fmla="*/ 397 w 511"/>
                <a:gd name="T23" fmla="*/ 283 h 1049"/>
                <a:gd name="T24" fmla="*/ 426 w 511"/>
                <a:gd name="T25" fmla="*/ 198 h 1049"/>
                <a:gd name="T26" fmla="*/ 369 w 511"/>
                <a:gd name="T27" fmla="*/ 28 h 1049"/>
                <a:gd name="T28" fmla="*/ 340 w 511"/>
                <a:gd name="T29" fmla="*/ 0 h 1049"/>
                <a:gd name="T30" fmla="*/ 227 w 511"/>
                <a:gd name="T31" fmla="*/ 57 h 1049"/>
                <a:gd name="T32" fmla="*/ 227 w 511"/>
                <a:gd name="T33" fmla="*/ 113 h 1049"/>
                <a:gd name="T34" fmla="*/ 114 w 511"/>
                <a:gd name="T35" fmla="*/ 142 h 1049"/>
                <a:gd name="T36" fmla="*/ 170 w 511"/>
                <a:gd name="T37" fmla="*/ 425 h 1049"/>
                <a:gd name="T38" fmla="*/ 0 w 511"/>
                <a:gd name="T39" fmla="*/ 567 h 1049"/>
                <a:gd name="T40" fmla="*/ 57 w 511"/>
                <a:gd name="T41" fmla="*/ 624 h 1049"/>
                <a:gd name="T42" fmla="*/ 284 w 511"/>
                <a:gd name="T43" fmla="*/ 595 h 1049"/>
                <a:gd name="T44" fmla="*/ 284 w 511"/>
                <a:gd name="T45" fmla="*/ 652 h 1049"/>
                <a:gd name="T46" fmla="*/ 312 w 511"/>
                <a:gd name="T47" fmla="*/ 652 h 1049"/>
                <a:gd name="T48" fmla="*/ 284 w 511"/>
                <a:gd name="T49" fmla="*/ 765 h 1049"/>
                <a:gd name="T50" fmla="*/ 255 w 511"/>
                <a:gd name="T51" fmla="*/ 822 h 1049"/>
                <a:gd name="T52" fmla="*/ 284 w 511"/>
                <a:gd name="T53" fmla="*/ 907 h 1049"/>
                <a:gd name="T54" fmla="*/ 255 w 511"/>
                <a:gd name="T55" fmla="*/ 992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049">
                  <a:moveTo>
                    <a:pt x="255" y="992"/>
                  </a:moveTo>
                  <a:lnTo>
                    <a:pt x="369" y="1049"/>
                  </a:lnTo>
                  <a:lnTo>
                    <a:pt x="426" y="1049"/>
                  </a:lnTo>
                  <a:lnTo>
                    <a:pt x="454" y="935"/>
                  </a:lnTo>
                  <a:lnTo>
                    <a:pt x="511" y="794"/>
                  </a:lnTo>
                  <a:lnTo>
                    <a:pt x="454" y="624"/>
                  </a:lnTo>
                  <a:lnTo>
                    <a:pt x="482" y="567"/>
                  </a:lnTo>
                  <a:lnTo>
                    <a:pt x="454" y="510"/>
                  </a:lnTo>
                  <a:lnTo>
                    <a:pt x="454" y="425"/>
                  </a:lnTo>
                  <a:lnTo>
                    <a:pt x="426" y="397"/>
                  </a:lnTo>
                  <a:lnTo>
                    <a:pt x="426" y="312"/>
                  </a:lnTo>
                  <a:lnTo>
                    <a:pt x="397" y="283"/>
                  </a:lnTo>
                  <a:lnTo>
                    <a:pt x="426" y="198"/>
                  </a:lnTo>
                  <a:lnTo>
                    <a:pt x="369" y="28"/>
                  </a:lnTo>
                  <a:lnTo>
                    <a:pt x="340" y="0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14" y="142"/>
                  </a:lnTo>
                  <a:lnTo>
                    <a:pt x="170" y="425"/>
                  </a:lnTo>
                  <a:lnTo>
                    <a:pt x="0" y="567"/>
                  </a:lnTo>
                  <a:lnTo>
                    <a:pt x="57" y="624"/>
                  </a:lnTo>
                  <a:lnTo>
                    <a:pt x="284" y="595"/>
                  </a:lnTo>
                  <a:lnTo>
                    <a:pt x="284" y="652"/>
                  </a:lnTo>
                  <a:lnTo>
                    <a:pt x="312" y="652"/>
                  </a:lnTo>
                  <a:lnTo>
                    <a:pt x="284" y="765"/>
                  </a:lnTo>
                  <a:lnTo>
                    <a:pt x="255" y="822"/>
                  </a:lnTo>
                  <a:lnTo>
                    <a:pt x="284" y="907"/>
                  </a:lnTo>
                  <a:lnTo>
                    <a:pt x="255" y="992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AA9B56D0-02A0-41EA-AE02-7244C5A13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38"/>
              <a:ext cx="907" cy="822"/>
            </a:xfrm>
            <a:custGeom>
              <a:avLst/>
              <a:gdLst>
                <a:gd name="T0" fmla="*/ 907 w 907"/>
                <a:gd name="T1" fmla="*/ 482 h 822"/>
                <a:gd name="T2" fmla="*/ 794 w 907"/>
                <a:gd name="T3" fmla="*/ 539 h 822"/>
                <a:gd name="T4" fmla="*/ 794 w 907"/>
                <a:gd name="T5" fmla="*/ 595 h 822"/>
                <a:gd name="T6" fmla="*/ 681 w 907"/>
                <a:gd name="T7" fmla="*/ 624 h 822"/>
                <a:gd name="T8" fmla="*/ 567 w 907"/>
                <a:gd name="T9" fmla="*/ 539 h 822"/>
                <a:gd name="T10" fmla="*/ 511 w 907"/>
                <a:gd name="T11" fmla="*/ 595 h 822"/>
                <a:gd name="T12" fmla="*/ 511 w 907"/>
                <a:gd name="T13" fmla="*/ 680 h 822"/>
                <a:gd name="T14" fmla="*/ 397 w 907"/>
                <a:gd name="T15" fmla="*/ 737 h 822"/>
                <a:gd name="T16" fmla="*/ 312 w 907"/>
                <a:gd name="T17" fmla="*/ 737 h 822"/>
                <a:gd name="T18" fmla="*/ 255 w 907"/>
                <a:gd name="T19" fmla="*/ 822 h 822"/>
                <a:gd name="T20" fmla="*/ 170 w 907"/>
                <a:gd name="T21" fmla="*/ 794 h 822"/>
                <a:gd name="T22" fmla="*/ 142 w 907"/>
                <a:gd name="T23" fmla="*/ 765 h 822"/>
                <a:gd name="T24" fmla="*/ 199 w 907"/>
                <a:gd name="T25" fmla="*/ 652 h 822"/>
                <a:gd name="T26" fmla="*/ 199 w 907"/>
                <a:gd name="T27" fmla="*/ 539 h 822"/>
                <a:gd name="T28" fmla="*/ 29 w 907"/>
                <a:gd name="T29" fmla="*/ 482 h 822"/>
                <a:gd name="T30" fmla="*/ 0 w 907"/>
                <a:gd name="T31" fmla="*/ 425 h 822"/>
                <a:gd name="T32" fmla="*/ 85 w 907"/>
                <a:gd name="T33" fmla="*/ 397 h 822"/>
                <a:gd name="T34" fmla="*/ 170 w 907"/>
                <a:gd name="T35" fmla="*/ 397 h 822"/>
                <a:gd name="T36" fmla="*/ 199 w 907"/>
                <a:gd name="T37" fmla="*/ 340 h 822"/>
                <a:gd name="T38" fmla="*/ 255 w 907"/>
                <a:gd name="T39" fmla="*/ 255 h 822"/>
                <a:gd name="T40" fmla="*/ 312 w 907"/>
                <a:gd name="T41" fmla="*/ 255 h 822"/>
                <a:gd name="T42" fmla="*/ 369 w 907"/>
                <a:gd name="T43" fmla="*/ 113 h 822"/>
                <a:gd name="T44" fmla="*/ 482 w 907"/>
                <a:gd name="T45" fmla="*/ 113 h 822"/>
                <a:gd name="T46" fmla="*/ 511 w 907"/>
                <a:gd name="T47" fmla="*/ 0 h 822"/>
                <a:gd name="T48" fmla="*/ 624 w 907"/>
                <a:gd name="T49" fmla="*/ 85 h 822"/>
                <a:gd name="T50" fmla="*/ 624 w 907"/>
                <a:gd name="T51" fmla="*/ 142 h 822"/>
                <a:gd name="T52" fmla="*/ 822 w 907"/>
                <a:gd name="T53" fmla="*/ 312 h 822"/>
                <a:gd name="T54" fmla="*/ 851 w 907"/>
                <a:gd name="T55" fmla="*/ 369 h 822"/>
                <a:gd name="T56" fmla="*/ 907 w 907"/>
                <a:gd name="T57" fmla="*/ 397 h 822"/>
                <a:gd name="T58" fmla="*/ 879 w 907"/>
                <a:gd name="T59" fmla="*/ 454 h 822"/>
                <a:gd name="T60" fmla="*/ 907 w 907"/>
                <a:gd name="T61" fmla="*/ 48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822">
                  <a:moveTo>
                    <a:pt x="907" y="482"/>
                  </a:moveTo>
                  <a:lnTo>
                    <a:pt x="794" y="539"/>
                  </a:lnTo>
                  <a:lnTo>
                    <a:pt x="794" y="595"/>
                  </a:lnTo>
                  <a:lnTo>
                    <a:pt x="681" y="624"/>
                  </a:lnTo>
                  <a:lnTo>
                    <a:pt x="567" y="539"/>
                  </a:lnTo>
                  <a:lnTo>
                    <a:pt x="511" y="595"/>
                  </a:lnTo>
                  <a:lnTo>
                    <a:pt x="511" y="680"/>
                  </a:lnTo>
                  <a:lnTo>
                    <a:pt x="397" y="737"/>
                  </a:lnTo>
                  <a:lnTo>
                    <a:pt x="312" y="737"/>
                  </a:lnTo>
                  <a:lnTo>
                    <a:pt x="255" y="822"/>
                  </a:lnTo>
                  <a:lnTo>
                    <a:pt x="170" y="794"/>
                  </a:lnTo>
                  <a:lnTo>
                    <a:pt x="142" y="765"/>
                  </a:lnTo>
                  <a:lnTo>
                    <a:pt x="199" y="652"/>
                  </a:lnTo>
                  <a:lnTo>
                    <a:pt x="199" y="539"/>
                  </a:lnTo>
                  <a:lnTo>
                    <a:pt x="29" y="482"/>
                  </a:lnTo>
                  <a:lnTo>
                    <a:pt x="0" y="425"/>
                  </a:lnTo>
                  <a:lnTo>
                    <a:pt x="85" y="397"/>
                  </a:lnTo>
                  <a:lnTo>
                    <a:pt x="170" y="397"/>
                  </a:lnTo>
                  <a:lnTo>
                    <a:pt x="199" y="340"/>
                  </a:lnTo>
                  <a:lnTo>
                    <a:pt x="255" y="255"/>
                  </a:lnTo>
                  <a:lnTo>
                    <a:pt x="312" y="255"/>
                  </a:lnTo>
                  <a:lnTo>
                    <a:pt x="369" y="113"/>
                  </a:lnTo>
                  <a:lnTo>
                    <a:pt x="482" y="113"/>
                  </a:lnTo>
                  <a:lnTo>
                    <a:pt x="511" y="0"/>
                  </a:lnTo>
                  <a:lnTo>
                    <a:pt x="624" y="85"/>
                  </a:lnTo>
                  <a:lnTo>
                    <a:pt x="624" y="142"/>
                  </a:lnTo>
                  <a:lnTo>
                    <a:pt x="822" y="312"/>
                  </a:lnTo>
                  <a:lnTo>
                    <a:pt x="851" y="369"/>
                  </a:lnTo>
                  <a:lnTo>
                    <a:pt x="907" y="397"/>
                  </a:lnTo>
                  <a:lnTo>
                    <a:pt x="879" y="454"/>
                  </a:lnTo>
                  <a:lnTo>
                    <a:pt x="907" y="482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760E11D0-D234-4AC9-A2C8-05B1D3BDF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7" y="869"/>
              <a:ext cx="709" cy="794"/>
            </a:xfrm>
            <a:custGeom>
              <a:avLst/>
              <a:gdLst>
                <a:gd name="T0" fmla="*/ 0 w 709"/>
                <a:gd name="T1" fmla="*/ 624 h 794"/>
                <a:gd name="T2" fmla="*/ 85 w 709"/>
                <a:gd name="T3" fmla="*/ 709 h 794"/>
                <a:gd name="T4" fmla="*/ 198 w 709"/>
                <a:gd name="T5" fmla="*/ 794 h 794"/>
                <a:gd name="T6" fmla="*/ 283 w 709"/>
                <a:gd name="T7" fmla="*/ 766 h 794"/>
                <a:gd name="T8" fmla="*/ 368 w 709"/>
                <a:gd name="T9" fmla="*/ 766 h 794"/>
                <a:gd name="T10" fmla="*/ 397 w 709"/>
                <a:gd name="T11" fmla="*/ 709 h 794"/>
                <a:gd name="T12" fmla="*/ 453 w 709"/>
                <a:gd name="T13" fmla="*/ 624 h 794"/>
                <a:gd name="T14" fmla="*/ 510 w 709"/>
                <a:gd name="T15" fmla="*/ 624 h 794"/>
                <a:gd name="T16" fmla="*/ 567 w 709"/>
                <a:gd name="T17" fmla="*/ 482 h 794"/>
                <a:gd name="T18" fmla="*/ 680 w 709"/>
                <a:gd name="T19" fmla="*/ 482 h 794"/>
                <a:gd name="T20" fmla="*/ 709 w 709"/>
                <a:gd name="T21" fmla="*/ 369 h 794"/>
                <a:gd name="T22" fmla="*/ 680 w 709"/>
                <a:gd name="T23" fmla="*/ 284 h 794"/>
                <a:gd name="T24" fmla="*/ 595 w 709"/>
                <a:gd name="T25" fmla="*/ 256 h 794"/>
                <a:gd name="T26" fmla="*/ 595 w 709"/>
                <a:gd name="T27" fmla="*/ 199 h 794"/>
                <a:gd name="T28" fmla="*/ 567 w 709"/>
                <a:gd name="T29" fmla="*/ 199 h 794"/>
                <a:gd name="T30" fmla="*/ 538 w 709"/>
                <a:gd name="T31" fmla="*/ 142 h 794"/>
                <a:gd name="T32" fmla="*/ 510 w 709"/>
                <a:gd name="T33" fmla="*/ 171 h 794"/>
                <a:gd name="T34" fmla="*/ 340 w 709"/>
                <a:gd name="T35" fmla="*/ 57 h 794"/>
                <a:gd name="T36" fmla="*/ 255 w 709"/>
                <a:gd name="T37" fmla="*/ 0 h 794"/>
                <a:gd name="T38" fmla="*/ 227 w 709"/>
                <a:gd name="T39" fmla="*/ 57 h 794"/>
                <a:gd name="T40" fmla="*/ 142 w 709"/>
                <a:gd name="T41" fmla="*/ 85 h 794"/>
                <a:gd name="T42" fmla="*/ 85 w 709"/>
                <a:gd name="T43" fmla="*/ 199 h 794"/>
                <a:gd name="T44" fmla="*/ 57 w 709"/>
                <a:gd name="T45" fmla="*/ 284 h 794"/>
                <a:gd name="T46" fmla="*/ 85 w 709"/>
                <a:gd name="T47" fmla="*/ 397 h 794"/>
                <a:gd name="T48" fmla="*/ 113 w 709"/>
                <a:gd name="T49" fmla="*/ 397 h 794"/>
                <a:gd name="T50" fmla="*/ 142 w 709"/>
                <a:gd name="T51" fmla="*/ 482 h 794"/>
                <a:gd name="T52" fmla="*/ 113 w 709"/>
                <a:gd name="T53" fmla="*/ 482 h 794"/>
                <a:gd name="T54" fmla="*/ 85 w 709"/>
                <a:gd name="T55" fmla="*/ 454 h 794"/>
                <a:gd name="T56" fmla="*/ 0 w 709"/>
                <a:gd name="T57" fmla="*/ 539 h 794"/>
                <a:gd name="T58" fmla="*/ 28 w 709"/>
                <a:gd name="T59" fmla="*/ 624 h 794"/>
                <a:gd name="T60" fmla="*/ 0 w 709"/>
                <a:gd name="T61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09" h="794">
                  <a:moveTo>
                    <a:pt x="0" y="624"/>
                  </a:moveTo>
                  <a:lnTo>
                    <a:pt x="85" y="709"/>
                  </a:lnTo>
                  <a:lnTo>
                    <a:pt x="198" y="794"/>
                  </a:lnTo>
                  <a:lnTo>
                    <a:pt x="283" y="766"/>
                  </a:lnTo>
                  <a:lnTo>
                    <a:pt x="368" y="766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10" y="624"/>
                  </a:lnTo>
                  <a:lnTo>
                    <a:pt x="567" y="482"/>
                  </a:lnTo>
                  <a:lnTo>
                    <a:pt x="680" y="482"/>
                  </a:lnTo>
                  <a:lnTo>
                    <a:pt x="709" y="369"/>
                  </a:lnTo>
                  <a:lnTo>
                    <a:pt x="680" y="284"/>
                  </a:lnTo>
                  <a:lnTo>
                    <a:pt x="595" y="256"/>
                  </a:lnTo>
                  <a:lnTo>
                    <a:pt x="595" y="199"/>
                  </a:lnTo>
                  <a:lnTo>
                    <a:pt x="567" y="199"/>
                  </a:lnTo>
                  <a:lnTo>
                    <a:pt x="538" y="142"/>
                  </a:lnTo>
                  <a:lnTo>
                    <a:pt x="510" y="171"/>
                  </a:lnTo>
                  <a:lnTo>
                    <a:pt x="340" y="57"/>
                  </a:lnTo>
                  <a:lnTo>
                    <a:pt x="255" y="0"/>
                  </a:lnTo>
                  <a:lnTo>
                    <a:pt x="227" y="57"/>
                  </a:lnTo>
                  <a:lnTo>
                    <a:pt x="142" y="85"/>
                  </a:lnTo>
                  <a:lnTo>
                    <a:pt x="85" y="199"/>
                  </a:lnTo>
                  <a:lnTo>
                    <a:pt x="57" y="284"/>
                  </a:lnTo>
                  <a:lnTo>
                    <a:pt x="85" y="397"/>
                  </a:lnTo>
                  <a:lnTo>
                    <a:pt x="113" y="397"/>
                  </a:lnTo>
                  <a:lnTo>
                    <a:pt x="142" y="482"/>
                  </a:lnTo>
                  <a:lnTo>
                    <a:pt x="113" y="482"/>
                  </a:lnTo>
                  <a:lnTo>
                    <a:pt x="85" y="454"/>
                  </a:lnTo>
                  <a:lnTo>
                    <a:pt x="0" y="539"/>
                  </a:lnTo>
                  <a:lnTo>
                    <a:pt x="28" y="624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3E1CB58A-8A95-4575-9CFD-537C1A5B5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1" y="1210"/>
              <a:ext cx="596" cy="623"/>
            </a:xfrm>
            <a:custGeom>
              <a:avLst/>
              <a:gdLst>
                <a:gd name="T0" fmla="*/ 255 w 596"/>
                <a:gd name="T1" fmla="*/ 0 h 623"/>
                <a:gd name="T2" fmla="*/ 482 w 596"/>
                <a:gd name="T3" fmla="*/ 28 h 623"/>
                <a:gd name="T4" fmla="*/ 511 w 596"/>
                <a:gd name="T5" fmla="*/ 0 h 623"/>
                <a:gd name="T6" fmla="*/ 539 w 596"/>
                <a:gd name="T7" fmla="*/ 56 h 623"/>
                <a:gd name="T8" fmla="*/ 596 w 596"/>
                <a:gd name="T9" fmla="*/ 56 h 623"/>
                <a:gd name="T10" fmla="*/ 596 w 596"/>
                <a:gd name="T11" fmla="*/ 170 h 623"/>
                <a:gd name="T12" fmla="*/ 539 w 596"/>
                <a:gd name="T13" fmla="*/ 226 h 623"/>
                <a:gd name="T14" fmla="*/ 539 w 596"/>
                <a:gd name="T15" fmla="*/ 283 h 623"/>
                <a:gd name="T16" fmla="*/ 482 w 596"/>
                <a:gd name="T17" fmla="*/ 340 h 623"/>
                <a:gd name="T18" fmla="*/ 539 w 596"/>
                <a:gd name="T19" fmla="*/ 482 h 623"/>
                <a:gd name="T20" fmla="*/ 511 w 596"/>
                <a:gd name="T21" fmla="*/ 567 h 623"/>
                <a:gd name="T22" fmla="*/ 369 w 596"/>
                <a:gd name="T23" fmla="*/ 623 h 623"/>
                <a:gd name="T24" fmla="*/ 284 w 596"/>
                <a:gd name="T25" fmla="*/ 567 h 623"/>
                <a:gd name="T26" fmla="*/ 114 w 596"/>
                <a:gd name="T27" fmla="*/ 623 h 623"/>
                <a:gd name="T28" fmla="*/ 0 w 596"/>
                <a:gd name="T29" fmla="*/ 340 h 623"/>
                <a:gd name="T30" fmla="*/ 85 w 596"/>
                <a:gd name="T31" fmla="*/ 340 h 623"/>
                <a:gd name="T32" fmla="*/ 114 w 596"/>
                <a:gd name="T33" fmla="*/ 226 h 623"/>
                <a:gd name="T34" fmla="*/ 170 w 596"/>
                <a:gd name="T35" fmla="*/ 198 h 623"/>
                <a:gd name="T36" fmla="*/ 199 w 596"/>
                <a:gd name="T37" fmla="*/ 113 h 623"/>
                <a:gd name="T38" fmla="*/ 199 w 596"/>
                <a:gd name="T39" fmla="*/ 85 h 623"/>
                <a:gd name="T40" fmla="*/ 255 w 596"/>
                <a:gd name="T41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96" h="623">
                  <a:moveTo>
                    <a:pt x="255" y="0"/>
                  </a:moveTo>
                  <a:lnTo>
                    <a:pt x="482" y="28"/>
                  </a:lnTo>
                  <a:lnTo>
                    <a:pt x="511" y="0"/>
                  </a:lnTo>
                  <a:lnTo>
                    <a:pt x="539" y="56"/>
                  </a:lnTo>
                  <a:lnTo>
                    <a:pt x="596" y="56"/>
                  </a:lnTo>
                  <a:lnTo>
                    <a:pt x="596" y="170"/>
                  </a:lnTo>
                  <a:lnTo>
                    <a:pt x="539" y="226"/>
                  </a:lnTo>
                  <a:lnTo>
                    <a:pt x="539" y="283"/>
                  </a:lnTo>
                  <a:lnTo>
                    <a:pt x="482" y="340"/>
                  </a:lnTo>
                  <a:lnTo>
                    <a:pt x="539" y="482"/>
                  </a:lnTo>
                  <a:lnTo>
                    <a:pt x="511" y="567"/>
                  </a:lnTo>
                  <a:lnTo>
                    <a:pt x="369" y="623"/>
                  </a:lnTo>
                  <a:lnTo>
                    <a:pt x="284" y="567"/>
                  </a:lnTo>
                  <a:lnTo>
                    <a:pt x="114" y="623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14" y="226"/>
                  </a:lnTo>
                  <a:lnTo>
                    <a:pt x="170" y="198"/>
                  </a:lnTo>
                  <a:lnTo>
                    <a:pt x="199" y="113"/>
                  </a:lnTo>
                  <a:lnTo>
                    <a:pt x="199" y="85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F50F7387-4C63-4AC7-8788-E76467E8A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54"/>
              <a:ext cx="907" cy="681"/>
            </a:xfrm>
            <a:custGeom>
              <a:avLst/>
              <a:gdLst>
                <a:gd name="T0" fmla="*/ 284 w 907"/>
                <a:gd name="T1" fmla="*/ 256 h 681"/>
                <a:gd name="T2" fmla="*/ 369 w 907"/>
                <a:gd name="T3" fmla="*/ 284 h 681"/>
                <a:gd name="T4" fmla="*/ 425 w 907"/>
                <a:gd name="T5" fmla="*/ 284 h 681"/>
                <a:gd name="T6" fmla="*/ 454 w 907"/>
                <a:gd name="T7" fmla="*/ 284 h 681"/>
                <a:gd name="T8" fmla="*/ 539 w 907"/>
                <a:gd name="T9" fmla="*/ 199 h 681"/>
                <a:gd name="T10" fmla="*/ 539 w 907"/>
                <a:gd name="T11" fmla="*/ 114 h 681"/>
                <a:gd name="T12" fmla="*/ 510 w 907"/>
                <a:gd name="T13" fmla="*/ 29 h 681"/>
                <a:gd name="T14" fmla="*/ 567 w 907"/>
                <a:gd name="T15" fmla="*/ 0 h 681"/>
                <a:gd name="T16" fmla="*/ 737 w 907"/>
                <a:gd name="T17" fmla="*/ 57 h 681"/>
                <a:gd name="T18" fmla="*/ 794 w 907"/>
                <a:gd name="T19" fmla="*/ 57 h 681"/>
                <a:gd name="T20" fmla="*/ 879 w 907"/>
                <a:gd name="T21" fmla="*/ 142 h 681"/>
                <a:gd name="T22" fmla="*/ 907 w 907"/>
                <a:gd name="T23" fmla="*/ 256 h 681"/>
                <a:gd name="T24" fmla="*/ 851 w 907"/>
                <a:gd name="T25" fmla="*/ 341 h 681"/>
                <a:gd name="T26" fmla="*/ 822 w 907"/>
                <a:gd name="T27" fmla="*/ 454 h 681"/>
                <a:gd name="T28" fmla="*/ 766 w 907"/>
                <a:gd name="T29" fmla="*/ 482 h 681"/>
                <a:gd name="T30" fmla="*/ 737 w 907"/>
                <a:gd name="T31" fmla="*/ 596 h 681"/>
                <a:gd name="T32" fmla="*/ 652 w 907"/>
                <a:gd name="T33" fmla="*/ 596 h 681"/>
                <a:gd name="T34" fmla="*/ 482 w 907"/>
                <a:gd name="T35" fmla="*/ 681 h 681"/>
                <a:gd name="T36" fmla="*/ 397 w 907"/>
                <a:gd name="T37" fmla="*/ 681 h 681"/>
                <a:gd name="T38" fmla="*/ 340 w 907"/>
                <a:gd name="T39" fmla="*/ 624 h 681"/>
                <a:gd name="T40" fmla="*/ 255 w 907"/>
                <a:gd name="T41" fmla="*/ 596 h 681"/>
                <a:gd name="T42" fmla="*/ 170 w 907"/>
                <a:gd name="T43" fmla="*/ 624 h 681"/>
                <a:gd name="T44" fmla="*/ 170 w 907"/>
                <a:gd name="T45" fmla="*/ 567 h 681"/>
                <a:gd name="T46" fmla="*/ 114 w 907"/>
                <a:gd name="T47" fmla="*/ 511 h 681"/>
                <a:gd name="T48" fmla="*/ 142 w 907"/>
                <a:gd name="T49" fmla="*/ 482 h 681"/>
                <a:gd name="T50" fmla="*/ 142 w 907"/>
                <a:gd name="T51" fmla="*/ 397 h 681"/>
                <a:gd name="T52" fmla="*/ 85 w 907"/>
                <a:gd name="T53" fmla="*/ 312 h 681"/>
                <a:gd name="T54" fmla="*/ 57 w 907"/>
                <a:gd name="T55" fmla="*/ 369 h 681"/>
                <a:gd name="T56" fmla="*/ 0 w 907"/>
                <a:gd name="T57" fmla="*/ 312 h 681"/>
                <a:gd name="T58" fmla="*/ 29 w 907"/>
                <a:gd name="T59" fmla="*/ 256 h 681"/>
                <a:gd name="T60" fmla="*/ 142 w 907"/>
                <a:gd name="T61" fmla="*/ 227 h 681"/>
                <a:gd name="T62" fmla="*/ 199 w 907"/>
                <a:gd name="T63" fmla="*/ 312 h 681"/>
                <a:gd name="T64" fmla="*/ 284 w 907"/>
                <a:gd name="T65" fmla="*/ 256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681">
                  <a:moveTo>
                    <a:pt x="284" y="256"/>
                  </a:moveTo>
                  <a:lnTo>
                    <a:pt x="369" y="284"/>
                  </a:lnTo>
                  <a:lnTo>
                    <a:pt x="425" y="284"/>
                  </a:lnTo>
                  <a:lnTo>
                    <a:pt x="454" y="284"/>
                  </a:lnTo>
                  <a:lnTo>
                    <a:pt x="539" y="199"/>
                  </a:lnTo>
                  <a:lnTo>
                    <a:pt x="539" y="114"/>
                  </a:lnTo>
                  <a:lnTo>
                    <a:pt x="510" y="29"/>
                  </a:lnTo>
                  <a:lnTo>
                    <a:pt x="56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879" y="142"/>
                  </a:lnTo>
                  <a:lnTo>
                    <a:pt x="907" y="256"/>
                  </a:lnTo>
                  <a:lnTo>
                    <a:pt x="851" y="341"/>
                  </a:lnTo>
                  <a:lnTo>
                    <a:pt x="822" y="454"/>
                  </a:lnTo>
                  <a:lnTo>
                    <a:pt x="766" y="482"/>
                  </a:lnTo>
                  <a:lnTo>
                    <a:pt x="737" y="596"/>
                  </a:lnTo>
                  <a:lnTo>
                    <a:pt x="652" y="596"/>
                  </a:lnTo>
                  <a:lnTo>
                    <a:pt x="482" y="681"/>
                  </a:lnTo>
                  <a:lnTo>
                    <a:pt x="397" y="681"/>
                  </a:lnTo>
                  <a:lnTo>
                    <a:pt x="340" y="624"/>
                  </a:lnTo>
                  <a:lnTo>
                    <a:pt x="255" y="596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4" y="511"/>
                  </a:lnTo>
                  <a:lnTo>
                    <a:pt x="142" y="482"/>
                  </a:lnTo>
                  <a:lnTo>
                    <a:pt x="142" y="397"/>
                  </a:lnTo>
                  <a:lnTo>
                    <a:pt x="85" y="312"/>
                  </a:lnTo>
                  <a:lnTo>
                    <a:pt x="57" y="369"/>
                  </a:lnTo>
                  <a:lnTo>
                    <a:pt x="0" y="312"/>
                  </a:lnTo>
                  <a:lnTo>
                    <a:pt x="29" y="256"/>
                  </a:lnTo>
                  <a:lnTo>
                    <a:pt x="142" y="227"/>
                  </a:lnTo>
                  <a:lnTo>
                    <a:pt x="199" y="312"/>
                  </a:lnTo>
                  <a:lnTo>
                    <a:pt x="284" y="256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7A2712CE-B838-4981-AA7B-030516B5B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266"/>
              <a:ext cx="652" cy="794"/>
            </a:xfrm>
            <a:custGeom>
              <a:avLst/>
              <a:gdLst>
                <a:gd name="T0" fmla="*/ 0 w 652"/>
                <a:gd name="T1" fmla="*/ 652 h 794"/>
                <a:gd name="T2" fmla="*/ 28 w 652"/>
                <a:gd name="T3" fmla="*/ 596 h 794"/>
                <a:gd name="T4" fmla="*/ 0 w 652"/>
                <a:gd name="T5" fmla="*/ 567 h 794"/>
                <a:gd name="T6" fmla="*/ 142 w 652"/>
                <a:gd name="T7" fmla="*/ 511 h 794"/>
                <a:gd name="T8" fmla="*/ 170 w 652"/>
                <a:gd name="T9" fmla="*/ 426 h 794"/>
                <a:gd name="T10" fmla="*/ 113 w 652"/>
                <a:gd name="T11" fmla="*/ 284 h 794"/>
                <a:gd name="T12" fmla="*/ 170 w 652"/>
                <a:gd name="T13" fmla="*/ 227 h 794"/>
                <a:gd name="T14" fmla="*/ 170 w 652"/>
                <a:gd name="T15" fmla="*/ 170 h 794"/>
                <a:gd name="T16" fmla="*/ 227 w 652"/>
                <a:gd name="T17" fmla="*/ 114 h 794"/>
                <a:gd name="T18" fmla="*/ 227 w 652"/>
                <a:gd name="T19" fmla="*/ 0 h 794"/>
                <a:gd name="T20" fmla="*/ 283 w 652"/>
                <a:gd name="T21" fmla="*/ 57 h 794"/>
                <a:gd name="T22" fmla="*/ 340 w 652"/>
                <a:gd name="T23" fmla="*/ 29 h 794"/>
                <a:gd name="T24" fmla="*/ 425 w 652"/>
                <a:gd name="T25" fmla="*/ 29 h 794"/>
                <a:gd name="T26" fmla="*/ 482 w 652"/>
                <a:gd name="T27" fmla="*/ 57 h 794"/>
                <a:gd name="T28" fmla="*/ 595 w 652"/>
                <a:gd name="T29" fmla="*/ 57 h 794"/>
                <a:gd name="T30" fmla="*/ 652 w 652"/>
                <a:gd name="T31" fmla="*/ 114 h 794"/>
                <a:gd name="T32" fmla="*/ 595 w 652"/>
                <a:gd name="T33" fmla="*/ 255 h 794"/>
                <a:gd name="T34" fmla="*/ 623 w 652"/>
                <a:gd name="T35" fmla="*/ 284 h 794"/>
                <a:gd name="T36" fmla="*/ 567 w 652"/>
                <a:gd name="T37" fmla="*/ 341 h 794"/>
                <a:gd name="T38" fmla="*/ 567 w 652"/>
                <a:gd name="T39" fmla="*/ 426 h 794"/>
                <a:gd name="T40" fmla="*/ 482 w 652"/>
                <a:gd name="T41" fmla="*/ 539 h 794"/>
                <a:gd name="T42" fmla="*/ 510 w 652"/>
                <a:gd name="T43" fmla="*/ 652 h 794"/>
                <a:gd name="T44" fmla="*/ 482 w 652"/>
                <a:gd name="T45" fmla="*/ 766 h 794"/>
                <a:gd name="T46" fmla="*/ 368 w 652"/>
                <a:gd name="T47" fmla="*/ 794 h 794"/>
                <a:gd name="T48" fmla="*/ 255 w 652"/>
                <a:gd name="T49" fmla="*/ 766 h 794"/>
                <a:gd name="T50" fmla="*/ 198 w 652"/>
                <a:gd name="T51" fmla="*/ 709 h 794"/>
                <a:gd name="T52" fmla="*/ 0 w 652"/>
                <a:gd name="T53" fmla="*/ 652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52" h="794">
                  <a:moveTo>
                    <a:pt x="0" y="652"/>
                  </a:moveTo>
                  <a:lnTo>
                    <a:pt x="28" y="596"/>
                  </a:lnTo>
                  <a:lnTo>
                    <a:pt x="0" y="567"/>
                  </a:lnTo>
                  <a:lnTo>
                    <a:pt x="142" y="511"/>
                  </a:lnTo>
                  <a:lnTo>
                    <a:pt x="170" y="426"/>
                  </a:lnTo>
                  <a:lnTo>
                    <a:pt x="113" y="284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283" y="57"/>
                  </a:lnTo>
                  <a:lnTo>
                    <a:pt x="340" y="29"/>
                  </a:lnTo>
                  <a:lnTo>
                    <a:pt x="425" y="29"/>
                  </a:lnTo>
                  <a:lnTo>
                    <a:pt x="482" y="57"/>
                  </a:lnTo>
                  <a:lnTo>
                    <a:pt x="595" y="57"/>
                  </a:lnTo>
                  <a:lnTo>
                    <a:pt x="652" y="114"/>
                  </a:lnTo>
                  <a:lnTo>
                    <a:pt x="595" y="255"/>
                  </a:lnTo>
                  <a:lnTo>
                    <a:pt x="623" y="284"/>
                  </a:lnTo>
                  <a:lnTo>
                    <a:pt x="567" y="341"/>
                  </a:lnTo>
                  <a:lnTo>
                    <a:pt x="567" y="426"/>
                  </a:lnTo>
                  <a:lnTo>
                    <a:pt x="482" y="539"/>
                  </a:lnTo>
                  <a:lnTo>
                    <a:pt x="510" y="652"/>
                  </a:lnTo>
                  <a:lnTo>
                    <a:pt x="482" y="766"/>
                  </a:lnTo>
                  <a:lnTo>
                    <a:pt x="368" y="794"/>
                  </a:lnTo>
                  <a:lnTo>
                    <a:pt x="255" y="766"/>
                  </a:lnTo>
                  <a:lnTo>
                    <a:pt x="198" y="709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006E79F8-79C6-4AD6-9BCE-AF283C8CA3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8" y="1918"/>
              <a:ext cx="907" cy="397"/>
            </a:xfrm>
            <a:custGeom>
              <a:avLst/>
              <a:gdLst>
                <a:gd name="T0" fmla="*/ 142 w 907"/>
                <a:gd name="T1" fmla="*/ 0 h 397"/>
                <a:gd name="T2" fmla="*/ 57 w 907"/>
                <a:gd name="T3" fmla="*/ 0 h 397"/>
                <a:gd name="T4" fmla="*/ 0 w 907"/>
                <a:gd name="T5" fmla="*/ 85 h 397"/>
                <a:gd name="T6" fmla="*/ 85 w 907"/>
                <a:gd name="T7" fmla="*/ 199 h 397"/>
                <a:gd name="T8" fmla="*/ 142 w 907"/>
                <a:gd name="T9" fmla="*/ 341 h 397"/>
                <a:gd name="T10" fmla="*/ 227 w 907"/>
                <a:gd name="T11" fmla="*/ 256 h 397"/>
                <a:gd name="T12" fmla="*/ 312 w 907"/>
                <a:gd name="T13" fmla="*/ 256 h 397"/>
                <a:gd name="T14" fmla="*/ 284 w 907"/>
                <a:gd name="T15" fmla="*/ 369 h 397"/>
                <a:gd name="T16" fmla="*/ 340 w 907"/>
                <a:gd name="T17" fmla="*/ 397 h 397"/>
                <a:gd name="T18" fmla="*/ 369 w 907"/>
                <a:gd name="T19" fmla="*/ 341 h 397"/>
                <a:gd name="T20" fmla="*/ 482 w 907"/>
                <a:gd name="T21" fmla="*/ 397 h 397"/>
                <a:gd name="T22" fmla="*/ 595 w 907"/>
                <a:gd name="T23" fmla="*/ 397 h 397"/>
                <a:gd name="T24" fmla="*/ 652 w 907"/>
                <a:gd name="T25" fmla="*/ 284 h 397"/>
                <a:gd name="T26" fmla="*/ 907 w 907"/>
                <a:gd name="T27" fmla="*/ 284 h 397"/>
                <a:gd name="T28" fmla="*/ 794 w 907"/>
                <a:gd name="T29" fmla="*/ 85 h 397"/>
                <a:gd name="T30" fmla="*/ 652 w 907"/>
                <a:gd name="T31" fmla="*/ 0 h 397"/>
                <a:gd name="T32" fmla="*/ 624 w 907"/>
                <a:gd name="T33" fmla="*/ 114 h 397"/>
                <a:gd name="T34" fmla="*/ 510 w 907"/>
                <a:gd name="T35" fmla="*/ 142 h 397"/>
                <a:gd name="T36" fmla="*/ 397 w 907"/>
                <a:gd name="T37" fmla="*/ 114 h 397"/>
                <a:gd name="T38" fmla="*/ 340 w 907"/>
                <a:gd name="T39" fmla="*/ 57 h 397"/>
                <a:gd name="T40" fmla="*/ 142 w 907"/>
                <a:gd name="T4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397">
                  <a:moveTo>
                    <a:pt x="142" y="0"/>
                  </a:moveTo>
                  <a:lnTo>
                    <a:pt x="57" y="0"/>
                  </a:lnTo>
                  <a:lnTo>
                    <a:pt x="0" y="85"/>
                  </a:lnTo>
                  <a:lnTo>
                    <a:pt x="85" y="199"/>
                  </a:lnTo>
                  <a:lnTo>
                    <a:pt x="142" y="341"/>
                  </a:lnTo>
                  <a:lnTo>
                    <a:pt x="227" y="256"/>
                  </a:lnTo>
                  <a:lnTo>
                    <a:pt x="312" y="256"/>
                  </a:lnTo>
                  <a:lnTo>
                    <a:pt x="284" y="369"/>
                  </a:lnTo>
                  <a:lnTo>
                    <a:pt x="340" y="397"/>
                  </a:lnTo>
                  <a:lnTo>
                    <a:pt x="369" y="341"/>
                  </a:lnTo>
                  <a:lnTo>
                    <a:pt x="482" y="397"/>
                  </a:lnTo>
                  <a:lnTo>
                    <a:pt x="595" y="397"/>
                  </a:lnTo>
                  <a:lnTo>
                    <a:pt x="652" y="284"/>
                  </a:lnTo>
                  <a:lnTo>
                    <a:pt x="907" y="284"/>
                  </a:lnTo>
                  <a:lnTo>
                    <a:pt x="794" y="85"/>
                  </a:lnTo>
                  <a:lnTo>
                    <a:pt x="652" y="0"/>
                  </a:lnTo>
                  <a:lnTo>
                    <a:pt x="624" y="114"/>
                  </a:lnTo>
                  <a:lnTo>
                    <a:pt x="510" y="142"/>
                  </a:lnTo>
                  <a:lnTo>
                    <a:pt x="397" y="114"/>
                  </a:lnTo>
                  <a:lnTo>
                    <a:pt x="340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FF2A1C45-04CE-486E-BCC7-E9452029E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2259"/>
              <a:ext cx="284" cy="340"/>
            </a:xfrm>
            <a:custGeom>
              <a:avLst/>
              <a:gdLst>
                <a:gd name="T0" fmla="*/ 0 w 284"/>
                <a:gd name="T1" fmla="*/ 56 h 340"/>
                <a:gd name="T2" fmla="*/ 29 w 284"/>
                <a:gd name="T3" fmla="*/ 0 h 340"/>
                <a:gd name="T4" fmla="*/ 142 w 284"/>
                <a:gd name="T5" fmla="*/ 56 h 340"/>
                <a:gd name="T6" fmla="*/ 255 w 284"/>
                <a:gd name="T7" fmla="*/ 56 h 340"/>
                <a:gd name="T8" fmla="*/ 284 w 284"/>
                <a:gd name="T9" fmla="*/ 113 h 340"/>
                <a:gd name="T10" fmla="*/ 170 w 284"/>
                <a:gd name="T11" fmla="*/ 198 h 340"/>
                <a:gd name="T12" fmla="*/ 199 w 284"/>
                <a:gd name="T13" fmla="*/ 226 h 340"/>
                <a:gd name="T14" fmla="*/ 142 w 284"/>
                <a:gd name="T15" fmla="*/ 340 h 340"/>
                <a:gd name="T16" fmla="*/ 29 w 284"/>
                <a:gd name="T17" fmla="*/ 311 h 340"/>
                <a:gd name="T18" fmla="*/ 0 w 284"/>
                <a:gd name="T19" fmla="*/ 198 h 340"/>
                <a:gd name="T20" fmla="*/ 0 w 284"/>
                <a:gd name="T21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0">
                  <a:moveTo>
                    <a:pt x="0" y="56"/>
                  </a:moveTo>
                  <a:lnTo>
                    <a:pt x="29" y="0"/>
                  </a:lnTo>
                  <a:lnTo>
                    <a:pt x="142" y="56"/>
                  </a:lnTo>
                  <a:lnTo>
                    <a:pt x="255" y="56"/>
                  </a:lnTo>
                  <a:lnTo>
                    <a:pt x="284" y="113"/>
                  </a:lnTo>
                  <a:lnTo>
                    <a:pt x="170" y="198"/>
                  </a:lnTo>
                  <a:lnTo>
                    <a:pt x="199" y="226"/>
                  </a:lnTo>
                  <a:lnTo>
                    <a:pt x="142" y="340"/>
                  </a:lnTo>
                  <a:lnTo>
                    <a:pt x="29" y="311"/>
                  </a:lnTo>
                  <a:lnTo>
                    <a:pt x="0" y="198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C83E6AB5-DE25-4C0F-AE6C-F4C46D1C4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4" y="1550"/>
              <a:ext cx="964" cy="482"/>
            </a:xfrm>
            <a:custGeom>
              <a:avLst/>
              <a:gdLst>
                <a:gd name="T0" fmla="*/ 85 w 964"/>
                <a:gd name="T1" fmla="*/ 28 h 482"/>
                <a:gd name="T2" fmla="*/ 170 w 964"/>
                <a:gd name="T3" fmla="*/ 0 h 482"/>
                <a:gd name="T4" fmla="*/ 255 w 964"/>
                <a:gd name="T5" fmla="*/ 28 h 482"/>
                <a:gd name="T6" fmla="*/ 312 w 964"/>
                <a:gd name="T7" fmla="*/ 85 h 482"/>
                <a:gd name="T8" fmla="*/ 397 w 964"/>
                <a:gd name="T9" fmla="*/ 85 h 482"/>
                <a:gd name="T10" fmla="*/ 567 w 964"/>
                <a:gd name="T11" fmla="*/ 0 h 482"/>
                <a:gd name="T12" fmla="*/ 681 w 964"/>
                <a:gd name="T13" fmla="*/ 283 h 482"/>
                <a:gd name="T14" fmla="*/ 851 w 964"/>
                <a:gd name="T15" fmla="*/ 227 h 482"/>
                <a:gd name="T16" fmla="*/ 936 w 964"/>
                <a:gd name="T17" fmla="*/ 283 h 482"/>
                <a:gd name="T18" fmla="*/ 964 w 964"/>
                <a:gd name="T19" fmla="*/ 312 h 482"/>
                <a:gd name="T20" fmla="*/ 936 w 964"/>
                <a:gd name="T21" fmla="*/ 368 h 482"/>
                <a:gd name="T22" fmla="*/ 851 w 964"/>
                <a:gd name="T23" fmla="*/ 368 h 482"/>
                <a:gd name="T24" fmla="*/ 794 w 964"/>
                <a:gd name="T25" fmla="*/ 453 h 482"/>
                <a:gd name="T26" fmla="*/ 766 w 964"/>
                <a:gd name="T27" fmla="*/ 482 h 482"/>
                <a:gd name="T28" fmla="*/ 681 w 964"/>
                <a:gd name="T29" fmla="*/ 425 h 482"/>
                <a:gd name="T30" fmla="*/ 567 w 964"/>
                <a:gd name="T31" fmla="*/ 425 h 482"/>
                <a:gd name="T32" fmla="*/ 539 w 964"/>
                <a:gd name="T33" fmla="*/ 397 h 482"/>
                <a:gd name="T34" fmla="*/ 482 w 964"/>
                <a:gd name="T35" fmla="*/ 397 h 482"/>
                <a:gd name="T36" fmla="*/ 425 w 964"/>
                <a:gd name="T37" fmla="*/ 340 h 482"/>
                <a:gd name="T38" fmla="*/ 312 w 964"/>
                <a:gd name="T39" fmla="*/ 397 h 482"/>
                <a:gd name="T40" fmla="*/ 255 w 964"/>
                <a:gd name="T41" fmla="*/ 368 h 482"/>
                <a:gd name="T42" fmla="*/ 227 w 964"/>
                <a:gd name="T43" fmla="*/ 312 h 482"/>
                <a:gd name="T44" fmla="*/ 57 w 964"/>
                <a:gd name="T45" fmla="*/ 368 h 482"/>
                <a:gd name="T46" fmla="*/ 0 w 964"/>
                <a:gd name="T47" fmla="*/ 283 h 482"/>
                <a:gd name="T48" fmla="*/ 57 w 964"/>
                <a:gd name="T49" fmla="*/ 227 h 482"/>
                <a:gd name="T50" fmla="*/ 85 w 964"/>
                <a:gd name="T51" fmla="*/ 113 h 482"/>
                <a:gd name="T52" fmla="*/ 114 w 964"/>
                <a:gd name="T53" fmla="*/ 85 h 482"/>
                <a:gd name="T54" fmla="*/ 85 w 964"/>
                <a:gd name="T55" fmla="*/ 57 h 482"/>
                <a:gd name="T56" fmla="*/ 85 w 964"/>
                <a:gd name="T57" fmla="*/ 2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4" h="482">
                  <a:moveTo>
                    <a:pt x="85" y="28"/>
                  </a:moveTo>
                  <a:lnTo>
                    <a:pt x="170" y="0"/>
                  </a:lnTo>
                  <a:lnTo>
                    <a:pt x="255" y="28"/>
                  </a:lnTo>
                  <a:lnTo>
                    <a:pt x="312" y="85"/>
                  </a:lnTo>
                  <a:lnTo>
                    <a:pt x="397" y="85"/>
                  </a:lnTo>
                  <a:lnTo>
                    <a:pt x="567" y="0"/>
                  </a:lnTo>
                  <a:lnTo>
                    <a:pt x="681" y="283"/>
                  </a:lnTo>
                  <a:lnTo>
                    <a:pt x="851" y="227"/>
                  </a:lnTo>
                  <a:lnTo>
                    <a:pt x="936" y="283"/>
                  </a:lnTo>
                  <a:lnTo>
                    <a:pt x="964" y="312"/>
                  </a:lnTo>
                  <a:lnTo>
                    <a:pt x="936" y="368"/>
                  </a:lnTo>
                  <a:lnTo>
                    <a:pt x="851" y="368"/>
                  </a:lnTo>
                  <a:lnTo>
                    <a:pt x="794" y="453"/>
                  </a:lnTo>
                  <a:lnTo>
                    <a:pt x="766" y="482"/>
                  </a:lnTo>
                  <a:lnTo>
                    <a:pt x="681" y="425"/>
                  </a:lnTo>
                  <a:lnTo>
                    <a:pt x="567" y="425"/>
                  </a:lnTo>
                  <a:lnTo>
                    <a:pt x="539" y="397"/>
                  </a:lnTo>
                  <a:lnTo>
                    <a:pt x="482" y="397"/>
                  </a:lnTo>
                  <a:lnTo>
                    <a:pt x="425" y="340"/>
                  </a:lnTo>
                  <a:lnTo>
                    <a:pt x="312" y="397"/>
                  </a:lnTo>
                  <a:lnTo>
                    <a:pt x="255" y="368"/>
                  </a:lnTo>
                  <a:lnTo>
                    <a:pt x="227" y="312"/>
                  </a:lnTo>
                  <a:lnTo>
                    <a:pt x="57" y="368"/>
                  </a:lnTo>
                  <a:lnTo>
                    <a:pt x="0" y="283"/>
                  </a:lnTo>
                  <a:lnTo>
                    <a:pt x="57" y="227"/>
                  </a:lnTo>
                  <a:lnTo>
                    <a:pt x="85" y="113"/>
                  </a:lnTo>
                  <a:lnTo>
                    <a:pt x="114" y="85"/>
                  </a:lnTo>
                  <a:lnTo>
                    <a:pt x="85" y="57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58D30F3B-2F71-49EF-871A-43C8378CBB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8" y="1975"/>
              <a:ext cx="539" cy="709"/>
            </a:xfrm>
            <a:custGeom>
              <a:avLst/>
              <a:gdLst>
                <a:gd name="T0" fmla="*/ 57 w 539"/>
                <a:gd name="T1" fmla="*/ 0 h 709"/>
                <a:gd name="T2" fmla="*/ 57 w 539"/>
                <a:gd name="T3" fmla="*/ 85 h 709"/>
                <a:gd name="T4" fmla="*/ 113 w 539"/>
                <a:gd name="T5" fmla="*/ 199 h 709"/>
                <a:gd name="T6" fmla="*/ 85 w 539"/>
                <a:gd name="T7" fmla="*/ 312 h 709"/>
                <a:gd name="T8" fmla="*/ 170 w 539"/>
                <a:gd name="T9" fmla="*/ 340 h 709"/>
                <a:gd name="T10" fmla="*/ 198 w 539"/>
                <a:gd name="T11" fmla="*/ 397 h 709"/>
                <a:gd name="T12" fmla="*/ 170 w 539"/>
                <a:gd name="T13" fmla="*/ 454 h 709"/>
                <a:gd name="T14" fmla="*/ 113 w 539"/>
                <a:gd name="T15" fmla="*/ 482 h 709"/>
                <a:gd name="T16" fmla="*/ 28 w 539"/>
                <a:gd name="T17" fmla="*/ 482 h 709"/>
                <a:gd name="T18" fmla="*/ 0 w 539"/>
                <a:gd name="T19" fmla="*/ 510 h 709"/>
                <a:gd name="T20" fmla="*/ 0 w 539"/>
                <a:gd name="T21" fmla="*/ 567 h 709"/>
                <a:gd name="T22" fmla="*/ 85 w 539"/>
                <a:gd name="T23" fmla="*/ 624 h 709"/>
                <a:gd name="T24" fmla="*/ 142 w 539"/>
                <a:gd name="T25" fmla="*/ 709 h 709"/>
                <a:gd name="T26" fmla="*/ 198 w 539"/>
                <a:gd name="T27" fmla="*/ 680 h 709"/>
                <a:gd name="T28" fmla="*/ 255 w 539"/>
                <a:gd name="T29" fmla="*/ 709 h 709"/>
                <a:gd name="T30" fmla="*/ 312 w 539"/>
                <a:gd name="T31" fmla="*/ 709 h 709"/>
                <a:gd name="T32" fmla="*/ 368 w 539"/>
                <a:gd name="T33" fmla="*/ 624 h 709"/>
                <a:gd name="T34" fmla="*/ 510 w 539"/>
                <a:gd name="T35" fmla="*/ 652 h 709"/>
                <a:gd name="T36" fmla="*/ 539 w 539"/>
                <a:gd name="T37" fmla="*/ 595 h 709"/>
                <a:gd name="T38" fmla="*/ 510 w 539"/>
                <a:gd name="T39" fmla="*/ 482 h 709"/>
                <a:gd name="T40" fmla="*/ 510 w 539"/>
                <a:gd name="T41" fmla="*/ 340 h 709"/>
                <a:gd name="T42" fmla="*/ 454 w 539"/>
                <a:gd name="T43" fmla="*/ 312 h 709"/>
                <a:gd name="T44" fmla="*/ 482 w 539"/>
                <a:gd name="T45" fmla="*/ 199 h 709"/>
                <a:gd name="T46" fmla="*/ 397 w 539"/>
                <a:gd name="T47" fmla="*/ 199 h 709"/>
                <a:gd name="T48" fmla="*/ 312 w 539"/>
                <a:gd name="T49" fmla="*/ 284 h 709"/>
                <a:gd name="T50" fmla="*/ 255 w 539"/>
                <a:gd name="T51" fmla="*/ 142 h 709"/>
                <a:gd name="T52" fmla="*/ 170 w 539"/>
                <a:gd name="T53" fmla="*/ 28 h 709"/>
                <a:gd name="T54" fmla="*/ 142 w 539"/>
                <a:gd name="T55" fmla="*/ 57 h 709"/>
                <a:gd name="T56" fmla="*/ 57 w 539"/>
                <a:gd name="T57" fmla="*/ 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9" h="709">
                  <a:moveTo>
                    <a:pt x="57" y="0"/>
                  </a:moveTo>
                  <a:lnTo>
                    <a:pt x="57" y="85"/>
                  </a:lnTo>
                  <a:lnTo>
                    <a:pt x="113" y="199"/>
                  </a:lnTo>
                  <a:lnTo>
                    <a:pt x="85" y="312"/>
                  </a:lnTo>
                  <a:lnTo>
                    <a:pt x="170" y="340"/>
                  </a:lnTo>
                  <a:lnTo>
                    <a:pt x="198" y="397"/>
                  </a:lnTo>
                  <a:lnTo>
                    <a:pt x="170" y="454"/>
                  </a:lnTo>
                  <a:lnTo>
                    <a:pt x="113" y="482"/>
                  </a:lnTo>
                  <a:lnTo>
                    <a:pt x="28" y="482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85" y="624"/>
                  </a:lnTo>
                  <a:lnTo>
                    <a:pt x="142" y="709"/>
                  </a:lnTo>
                  <a:lnTo>
                    <a:pt x="198" y="680"/>
                  </a:lnTo>
                  <a:lnTo>
                    <a:pt x="255" y="709"/>
                  </a:lnTo>
                  <a:lnTo>
                    <a:pt x="312" y="709"/>
                  </a:lnTo>
                  <a:lnTo>
                    <a:pt x="368" y="624"/>
                  </a:lnTo>
                  <a:lnTo>
                    <a:pt x="510" y="652"/>
                  </a:lnTo>
                  <a:lnTo>
                    <a:pt x="539" y="595"/>
                  </a:lnTo>
                  <a:lnTo>
                    <a:pt x="510" y="482"/>
                  </a:lnTo>
                  <a:lnTo>
                    <a:pt x="510" y="340"/>
                  </a:lnTo>
                  <a:lnTo>
                    <a:pt x="454" y="312"/>
                  </a:lnTo>
                  <a:lnTo>
                    <a:pt x="482" y="199"/>
                  </a:lnTo>
                  <a:lnTo>
                    <a:pt x="397" y="199"/>
                  </a:lnTo>
                  <a:lnTo>
                    <a:pt x="312" y="284"/>
                  </a:lnTo>
                  <a:lnTo>
                    <a:pt x="255" y="142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0BD1C921-1CFE-4BCB-BCAF-8ED73A1344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1862"/>
              <a:ext cx="765" cy="708"/>
            </a:xfrm>
            <a:custGeom>
              <a:avLst/>
              <a:gdLst>
                <a:gd name="T0" fmla="*/ 0 w 765"/>
                <a:gd name="T1" fmla="*/ 56 h 708"/>
                <a:gd name="T2" fmla="*/ 57 w 765"/>
                <a:gd name="T3" fmla="*/ 113 h 708"/>
                <a:gd name="T4" fmla="*/ 57 w 765"/>
                <a:gd name="T5" fmla="*/ 226 h 708"/>
                <a:gd name="T6" fmla="*/ 170 w 765"/>
                <a:gd name="T7" fmla="*/ 340 h 708"/>
                <a:gd name="T8" fmla="*/ 170 w 765"/>
                <a:gd name="T9" fmla="*/ 397 h 708"/>
                <a:gd name="T10" fmla="*/ 227 w 765"/>
                <a:gd name="T11" fmla="*/ 453 h 708"/>
                <a:gd name="T12" fmla="*/ 198 w 765"/>
                <a:gd name="T13" fmla="*/ 538 h 708"/>
                <a:gd name="T14" fmla="*/ 227 w 765"/>
                <a:gd name="T15" fmla="*/ 567 h 708"/>
                <a:gd name="T16" fmla="*/ 227 w 765"/>
                <a:gd name="T17" fmla="*/ 652 h 708"/>
                <a:gd name="T18" fmla="*/ 255 w 765"/>
                <a:gd name="T19" fmla="*/ 708 h 708"/>
                <a:gd name="T20" fmla="*/ 312 w 765"/>
                <a:gd name="T21" fmla="*/ 652 h 708"/>
                <a:gd name="T22" fmla="*/ 368 w 765"/>
                <a:gd name="T23" fmla="*/ 680 h 708"/>
                <a:gd name="T24" fmla="*/ 397 w 765"/>
                <a:gd name="T25" fmla="*/ 623 h 708"/>
                <a:gd name="T26" fmla="*/ 510 w 765"/>
                <a:gd name="T27" fmla="*/ 708 h 708"/>
                <a:gd name="T28" fmla="*/ 567 w 765"/>
                <a:gd name="T29" fmla="*/ 680 h 708"/>
                <a:gd name="T30" fmla="*/ 567 w 765"/>
                <a:gd name="T31" fmla="*/ 623 h 708"/>
                <a:gd name="T32" fmla="*/ 595 w 765"/>
                <a:gd name="T33" fmla="*/ 595 h 708"/>
                <a:gd name="T34" fmla="*/ 680 w 765"/>
                <a:gd name="T35" fmla="*/ 595 h 708"/>
                <a:gd name="T36" fmla="*/ 737 w 765"/>
                <a:gd name="T37" fmla="*/ 567 h 708"/>
                <a:gd name="T38" fmla="*/ 765 w 765"/>
                <a:gd name="T39" fmla="*/ 510 h 708"/>
                <a:gd name="T40" fmla="*/ 737 w 765"/>
                <a:gd name="T41" fmla="*/ 453 h 708"/>
                <a:gd name="T42" fmla="*/ 652 w 765"/>
                <a:gd name="T43" fmla="*/ 425 h 708"/>
                <a:gd name="T44" fmla="*/ 680 w 765"/>
                <a:gd name="T45" fmla="*/ 312 h 708"/>
                <a:gd name="T46" fmla="*/ 624 w 765"/>
                <a:gd name="T47" fmla="*/ 198 h 708"/>
                <a:gd name="T48" fmla="*/ 624 w 765"/>
                <a:gd name="T49" fmla="*/ 113 h 708"/>
                <a:gd name="T50" fmla="*/ 510 w 765"/>
                <a:gd name="T51" fmla="*/ 113 h 708"/>
                <a:gd name="T52" fmla="*/ 482 w 765"/>
                <a:gd name="T53" fmla="*/ 85 h 708"/>
                <a:gd name="T54" fmla="*/ 425 w 765"/>
                <a:gd name="T55" fmla="*/ 85 h 708"/>
                <a:gd name="T56" fmla="*/ 368 w 765"/>
                <a:gd name="T57" fmla="*/ 28 h 708"/>
                <a:gd name="T58" fmla="*/ 255 w 765"/>
                <a:gd name="T59" fmla="*/ 85 h 708"/>
                <a:gd name="T60" fmla="*/ 198 w 765"/>
                <a:gd name="T61" fmla="*/ 56 h 708"/>
                <a:gd name="T62" fmla="*/ 170 w 765"/>
                <a:gd name="T63" fmla="*/ 0 h 708"/>
                <a:gd name="T64" fmla="*/ 0 w 765"/>
                <a:gd name="T65" fmla="*/ 56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65" h="708">
                  <a:moveTo>
                    <a:pt x="0" y="56"/>
                  </a:moveTo>
                  <a:lnTo>
                    <a:pt x="57" y="113"/>
                  </a:lnTo>
                  <a:lnTo>
                    <a:pt x="57" y="226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227" y="453"/>
                  </a:lnTo>
                  <a:lnTo>
                    <a:pt x="198" y="538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255" y="708"/>
                  </a:lnTo>
                  <a:lnTo>
                    <a:pt x="312" y="652"/>
                  </a:lnTo>
                  <a:lnTo>
                    <a:pt x="368" y="680"/>
                  </a:lnTo>
                  <a:lnTo>
                    <a:pt x="397" y="623"/>
                  </a:lnTo>
                  <a:lnTo>
                    <a:pt x="510" y="708"/>
                  </a:lnTo>
                  <a:lnTo>
                    <a:pt x="567" y="680"/>
                  </a:lnTo>
                  <a:lnTo>
                    <a:pt x="567" y="623"/>
                  </a:lnTo>
                  <a:lnTo>
                    <a:pt x="595" y="595"/>
                  </a:lnTo>
                  <a:lnTo>
                    <a:pt x="680" y="595"/>
                  </a:lnTo>
                  <a:lnTo>
                    <a:pt x="737" y="567"/>
                  </a:lnTo>
                  <a:lnTo>
                    <a:pt x="765" y="510"/>
                  </a:lnTo>
                  <a:lnTo>
                    <a:pt x="737" y="453"/>
                  </a:lnTo>
                  <a:lnTo>
                    <a:pt x="652" y="425"/>
                  </a:lnTo>
                  <a:lnTo>
                    <a:pt x="680" y="312"/>
                  </a:lnTo>
                  <a:lnTo>
                    <a:pt x="624" y="198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482" y="85"/>
                  </a:lnTo>
                  <a:lnTo>
                    <a:pt x="425" y="85"/>
                  </a:lnTo>
                  <a:lnTo>
                    <a:pt x="368" y="28"/>
                  </a:lnTo>
                  <a:lnTo>
                    <a:pt x="255" y="85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9F957AB3-F47B-4398-91CF-73F797E22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918"/>
              <a:ext cx="397" cy="737"/>
            </a:xfrm>
            <a:custGeom>
              <a:avLst/>
              <a:gdLst>
                <a:gd name="T0" fmla="*/ 397 w 397"/>
                <a:gd name="T1" fmla="*/ 652 h 737"/>
                <a:gd name="T2" fmla="*/ 369 w 397"/>
                <a:gd name="T3" fmla="*/ 596 h 737"/>
                <a:gd name="T4" fmla="*/ 369 w 397"/>
                <a:gd name="T5" fmla="*/ 511 h 737"/>
                <a:gd name="T6" fmla="*/ 340 w 397"/>
                <a:gd name="T7" fmla="*/ 482 h 737"/>
                <a:gd name="T8" fmla="*/ 369 w 397"/>
                <a:gd name="T9" fmla="*/ 397 h 737"/>
                <a:gd name="T10" fmla="*/ 312 w 397"/>
                <a:gd name="T11" fmla="*/ 341 h 737"/>
                <a:gd name="T12" fmla="*/ 312 w 397"/>
                <a:gd name="T13" fmla="*/ 284 h 737"/>
                <a:gd name="T14" fmla="*/ 199 w 397"/>
                <a:gd name="T15" fmla="*/ 170 h 737"/>
                <a:gd name="T16" fmla="*/ 199 w 397"/>
                <a:gd name="T17" fmla="*/ 57 h 737"/>
                <a:gd name="T18" fmla="*/ 142 w 397"/>
                <a:gd name="T19" fmla="*/ 0 h 737"/>
                <a:gd name="T20" fmla="*/ 85 w 397"/>
                <a:gd name="T21" fmla="*/ 29 h 737"/>
                <a:gd name="T22" fmla="*/ 29 w 397"/>
                <a:gd name="T23" fmla="*/ 0 h 737"/>
                <a:gd name="T24" fmla="*/ 0 w 397"/>
                <a:gd name="T25" fmla="*/ 85 h 737"/>
                <a:gd name="T26" fmla="*/ 29 w 397"/>
                <a:gd name="T27" fmla="*/ 114 h 737"/>
                <a:gd name="T28" fmla="*/ 29 w 397"/>
                <a:gd name="T29" fmla="*/ 199 h 737"/>
                <a:gd name="T30" fmla="*/ 57 w 397"/>
                <a:gd name="T31" fmla="*/ 227 h 737"/>
                <a:gd name="T32" fmla="*/ 57 w 397"/>
                <a:gd name="T33" fmla="*/ 312 h 737"/>
                <a:gd name="T34" fmla="*/ 85 w 397"/>
                <a:gd name="T35" fmla="*/ 369 h 737"/>
                <a:gd name="T36" fmla="*/ 57 w 397"/>
                <a:gd name="T37" fmla="*/ 426 h 737"/>
                <a:gd name="T38" fmla="*/ 114 w 397"/>
                <a:gd name="T39" fmla="*/ 596 h 737"/>
                <a:gd name="T40" fmla="*/ 170 w 397"/>
                <a:gd name="T41" fmla="*/ 652 h 737"/>
                <a:gd name="T42" fmla="*/ 227 w 397"/>
                <a:gd name="T43" fmla="*/ 652 h 737"/>
                <a:gd name="T44" fmla="*/ 284 w 397"/>
                <a:gd name="T45" fmla="*/ 737 h 737"/>
                <a:gd name="T46" fmla="*/ 340 w 397"/>
                <a:gd name="T47" fmla="*/ 737 h 737"/>
                <a:gd name="T48" fmla="*/ 397 w 397"/>
                <a:gd name="T49" fmla="*/ 681 h 737"/>
                <a:gd name="T50" fmla="*/ 397 w 397"/>
                <a:gd name="T51" fmla="*/ 65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7" h="737">
                  <a:moveTo>
                    <a:pt x="397" y="652"/>
                  </a:moveTo>
                  <a:lnTo>
                    <a:pt x="369" y="596"/>
                  </a:lnTo>
                  <a:lnTo>
                    <a:pt x="369" y="511"/>
                  </a:lnTo>
                  <a:lnTo>
                    <a:pt x="340" y="482"/>
                  </a:lnTo>
                  <a:lnTo>
                    <a:pt x="369" y="397"/>
                  </a:lnTo>
                  <a:lnTo>
                    <a:pt x="312" y="341"/>
                  </a:lnTo>
                  <a:lnTo>
                    <a:pt x="312" y="284"/>
                  </a:lnTo>
                  <a:lnTo>
                    <a:pt x="199" y="170"/>
                  </a:lnTo>
                  <a:lnTo>
                    <a:pt x="199" y="57"/>
                  </a:lnTo>
                  <a:lnTo>
                    <a:pt x="142" y="0"/>
                  </a:lnTo>
                  <a:lnTo>
                    <a:pt x="85" y="29"/>
                  </a:lnTo>
                  <a:lnTo>
                    <a:pt x="29" y="0"/>
                  </a:lnTo>
                  <a:lnTo>
                    <a:pt x="0" y="85"/>
                  </a:lnTo>
                  <a:lnTo>
                    <a:pt x="29" y="114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57" y="312"/>
                  </a:lnTo>
                  <a:lnTo>
                    <a:pt x="85" y="369"/>
                  </a:lnTo>
                  <a:lnTo>
                    <a:pt x="57" y="426"/>
                  </a:lnTo>
                  <a:lnTo>
                    <a:pt x="114" y="596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97" y="681"/>
                  </a:lnTo>
                  <a:lnTo>
                    <a:pt x="397" y="652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147353D6-A9B7-48BA-AA60-9F26648A0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8" y="2485"/>
              <a:ext cx="538" cy="681"/>
            </a:xfrm>
            <a:custGeom>
              <a:avLst/>
              <a:gdLst>
                <a:gd name="T0" fmla="*/ 510 w 538"/>
                <a:gd name="T1" fmla="*/ 0 h 681"/>
                <a:gd name="T2" fmla="*/ 538 w 538"/>
                <a:gd name="T3" fmla="*/ 114 h 681"/>
                <a:gd name="T4" fmla="*/ 481 w 538"/>
                <a:gd name="T5" fmla="*/ 170 h 681"/>
                <a:gd name="T6" fmla="*/ 510 w 538"/>
                <a:gd name="T7" fmla="*/ 199 h 681"/>
                <a:gd name="T8" fmla="*/ 510 w 538"/>
                <a:gd name="T9" fmla="*/ 284 h 681"/>
                <a:gd name="T10" fmla="*/ 453 w 538"/>
                <a:gd name="T11" fmla="*/ 397 h 681"/>
                <a:gd name="T12" fmla="*/ 425 w 538"/>
                <a:gd name="T13" fmla="*/ 511 h 681"/>
                <a:gd name="T14" fmla="*/ 368 w 538"/>
                <a:gd name="T15" fmla="*/ 511 h 681"/>
                <a:gd name="T16" fmla="*/ 283 w 538"/>
                <a:gd name="T17" fmla="*/ 624 h 681"/>
                <a:gd name="T18" fmla="*/ 226 w 538"/>
                <a:gd name="T19" fmla="*/ 596 h 681"/>
                <a:gd name="T20" fmla="*/ 198 w 538"/>
                <a:gd name="T21" fmla="*/ 681 h 681"/>
                <a:gd name="T22" fmla="*/ 113 w 538"/>
                <a:gd name="T23" fmla="*/ 652 h 681"/>
                <a:gd name="T24" fmla="*/ 85 w 538"/>
                <a:gd name="T25" fmla="*/ 567 h 681"/>
                <a:gd name="T26" fmla="*/ 56 w 538"/>
                <a:gd name="T27" fmla="*/ 539 h 681"/>
                <a:gd name="T28" fmla="*/ 56 w 538"/>
                <a:gd name="T29" fmla="*/ 397 h 681"/>
                <a:gd name="T30" fmla="*/ 85 w 538"/>
                <a:gd name="T31" fmla="*/ 369 h 681"/>
                <a:gd name="T32" fmla="*/ 85 w 538"/>
                <a:gd name="T33" fmla="*/ 312 h 681"/>
                <a:gd name="T34" fmla="*/ 0 w 538"/>
                <a:gd name="T35" fmla="*/ 284 h 681"/>
                <a:gd name="T36" fmla="*/ 28 w 538"/>
                <a:gd name="T37" fmla="*/ 170 h 681"/>
                <a:gd name="T38" fmla="*/ 85 w 538"/>
                <a:gd name="T39" fmla="*/ 29 h 681"/>
                <a:gd name="T40" fmla="*/ 141 w 538"/>
                <a:gd name="T41" fmla="*/ 85 h 681"/>
                <a:gd name="T42" fmla="*/ 198 w 538"/>
                <a:gd name="T43" fmla="*/ 85 h 681"/>
                <a:gd name="T44" fmla="*/ 255 w 538"/>
                <a:gd name="T45" fmla="*/ 170 h 681"/>
                <a:gd name="T46" fmla="*/ 311 w 538"/>
                <a:gd name="T47" fmla="*/ 170 h 681"/>
                <a:gd name="T48" fmla="*/ 368 w 538"/>
                <a:gd name="T49" fmla="*/ 114 h 681"/>
                <a:gd name="T50" fmla="*/ 368 w 538"/>
                <a:gd name="T51" fmla="*/ 85 h 681"/>
                <a:gd name="T52" fmla="*/ 425 w 538"/>
                <a:gd name="T53" fmla="*/ 29 h 681"/>
                <a:gd name="T54" fmla="*/ 481 w 538"/>
                <a:gd name="T55" fmla="*/ 57 h 681"/>
                <a:gd name="T56" fmla="*/ 510 w 538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8" h="681">
                  <a:moveTo>
                    <a:pt x="510" y="0"/>
                  </a:moveTo>
                  <a:lnTo>
                    <a:pt x="538" y="114"/>
                  </a:lnTo>
                  <a:lnTo>
                    <a:pt x="481" y="170"/>
                  </a:lnTo>
                  <a:lnTo>
                    <a:pt x="510" y="199"/>
                  </a:lnTo>
                  <a:lnTo>
                    <a:pt x="510" y="284"/>
                  </a:lnTo>
                  <a:lnTo>
                    <a:pt x="453" y="397"/>
                  </a:lnTo>
                  <a:lnTo>
                    <a:pt x="425" y="511"/>
                  </a:lnTo>
                  <a:lnTo>
                    <a:pt x="368" y="511"/>
                  </a:lnTo>
                  <a:lnTo>
                    <a:pt x="283" y="624"/>
                  </a:lnTo>
                  <a:lnTo>
                    <a:pt x="226" y="596"/>
                  </a:lnTo>
                  <a:lnTo>
                    <a:pt x="198" y="681"/>
                  </a:lnTo>
                  <a:lnTo>
                    <a:pt x="113" y="652"/>
                  </a:lnTo>
                  <a:lnTo>
                    <a:pt x="85" y="567"/>
                  </a:lnTo>
                  <a:lnTo>
                    <a:pt x="56" y="539"/>
                  </a:lnTo>
                  <a:lnTo>
                    <a:pt x="56" y="397"/>
                  </a:lnTo>
                  <a:lnTo>
                    <a:pt x="85" y="369"/>
                  </a:lnTo>
                  <a:lnTo>
                    <a:pt x="85" y="31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85" y="29"/>
                  </a:lnTo>
                  <a:lnTo>
                    <a:pt x="141" y="85"/>
                  </a:lnTo>
                  <a:lnTo>
                    <a:pt x="198" y="85"/>
                  </a:lnTo>
                  <a:lnTo>
                    <a:pt x="255" y="170"/>
                  </a:lnTo>
                  <a:lnTo>
                    <a:pt x="311" y="170"/>
                  </a:lnTo>
                  <a:lnTo>
                    <a:pt x="368" y="114"/>
                  </a:lnTo>
                  <a:lnTo>
                    <a:pt x="368" y="85"/>
                  </a:lnTo>
                  <a:lnTo>
                    <a:pt x="425" y="29"/>
                  </a:lnTo>
                  <a:lnTo>
                    <a:pt x="481" y="57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7" name="Freeform 47">
              <a:extLst>
                <a:ext uri="{FF2B5EF4-FFF2-40B4-BE49-F238E27FC236}">
                  <a16:creationId xmlns:a16="http://schemas.microsoft.com/office/drawing/2014/main" id="{05E65C6A-C3D6-455A-915C-99476F4C92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5" y="2570"/>
              <a:ext cx="567" cy="369"/>
            </a:xfrm>
            <a:custGeom>
              <a:avLst/>
              <a:gdLst>
                <a:gd name="T0" fmla="*/ 28 w 567"/>
                <a:gd name="T1" fmla="*/ 114 h 369"/>
                <a:gd name="T2" fmla="*/ 85 w 567"/>
                <a:gd name="T3" fmla="*/ 114 h 369"/>
                <a:gd name="T4" fmla="*/ 141 w 567"/>
                <a:gd name="T5" fmla="*/ 29 h 369"/>
                <a:gd name="T6" fmla="*/ 283 w 567"/>
                <a:gd name="T7" fmla="*/ 57 h 369"/>
                <a:gd name="T8" fmla="*/ 312 w 567"/>
                <a:gd name="T9" fmla="*/ 0 h 369"/>
                <a:gd name="T10" fmla="*/ 425 w 567"/>
                <a:gd name="T11" fmla="*/ 29 h 369"/>
                <a:gd name="T12" fmla="*/ 453 w 567"/>
                <a:gd name="T13" fmla="*/ 85 h 369"/>
                <a:gd name="T14" fmla="*/ 510 w 567"/>
                <a:gd name="T15" fmla="*/ 57 h 369"/>
                <a:gd name="T16" fmla="*/ 567 w 567"/>
                <a:gd name="T17" fmla="*/ 114 h 369"/>
                <a:gd name="T18" fmla="*/ 453 w 567"/>
                <a:gd name="T19" fmla="*/ 199 h 369"/>
                <a:gd name="T20" fmla="*/ 312 w 567"/>
                <a:gd name="T21" fmla="*/ 227 h 369"/>
                <a:gd name="T22" fmla="*/ 283 w 567"/>
                <a:gd name="T23" fmla="*/ 369 h 369"/>
                <a:gd name="T24" fmla="*/ 227 w 567"/>
                <a:gd name="T25" fmla="*/ 341 h 369"/>
                <a:gd name="T26" fmla="*/ 198 w 567"/>
                <a:gd name="T27" fmla="*/ 284 h 369"/>
                <a:gd name="T28" fmla="*/ 141 w 567"/>
                <a:gd name="T29" fmla="*/ 369 h 369"/>
                <a:gd name="T30" fmla="*/ 56 w 567"/>
                <a:gd name="T31" fmla="*/ 312 h 369"/>
                <a:gd name="T32" fmla="*/ 56 w 567"/>
                <a:gd name="T33" fmla="*/ 227 h 369"/>
                <a:gd name="T34" fmla="*/ 0 w 567"/>
                <a:gd name="T35" fmla="*/ 227 h 369"/>
                <a:gd name="T36" fmla="*/ 0 w 567"/>
                <a:gd name="T37" fmla="*/ 199 h 369"/>
                <a:gd name="T38" fmla="*/ 28 w 567"/>
                <a:gd name="T39" fmla="*/ 171 h 369"/>
                <a:gd name="T40" fmla="*/ 28 w 567"/>
                <a:gd name="T41" fmla="*/ 114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369">
                  <a:moveTo>
                    <a:pt x="28" y="114"/>
                  </a:moveTo>
                  <a:lnTo>
                    <a:pt x="85" y="114"/>
                  </a:lnTo>
                  <a:lnTo>
                    <a:pt x="141" y="29"/>
                  </a:lnTo>
                  <a:lnTo>
                    <a:pt x="283" y="57"/>
                  </a:lnTo>
                  <a:lnTo>
                    <a:pt x="312" y="0"/>
                  </a:lnTo>
                  <a:lnTo>
                    <a:pt x="425" y="29"/>
                  </a:lnTo>
                  <a:lnTo>
                    <a:pt x="453" y="85"/>
                  </a:lnTo>
                  <a:lnTo>
                    <a:pt x="510" y="57"/>
                  </a:lnTo>
                  <a:lnTo>
                    <a:pt x="567" y="114"/>
                  </a:lnTo>
                  <a:lnTo>
                    <a:pt x="453" y="199"/>
                  </a:lnTo>
                  <a:lnTo>
                    <a:pt x="312" y="227"/>
                  </a:lnTo>
                  <a:lnTo>
                    <a:pt x="283" y="369"/>
                  </a:lnTo>
                  <a:lnTo>
                    <a:pt x="227" y="341"/>
                  </a:lnTo>
                  <a:lnTo>
                    <a:pt x="198" y="284"/>
                  </a:lnTo>
                  <a:lnTo>
                    <a:pt x="141" y="369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99"/>
                  </a:lnTo>
                  <a:lnTo>
                    <a:pt x="28" y="171"/>
                  </a:lnTo>
                  <a:lnTo>
                    <a:pt x="28" y="11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8" name="Freeform 48">
              <a:extLst>
                <a:ext uri="{FF2B5EF4-FFF2-40B4-BE49-F238E27FC236}">
                  <a16:creationId xmlns:a16="http://schemas.microsoft.com/office/drawing/2014/main" id="{532AA494-C25F-41A8-9B5D-5EFD3FE53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1" y="2485"/>
              <a:ext cx="822" cy="964"/>
            </a:xfrm>
            <a:custGeom>
              <a:avLst/>
              <a:gdLst>
                <a:gd name="T0" fmla="*/ 0 w 822"/>
                <a:gd name="T1" fmla="*/ 652 h 964"/>
                <a:gd name="T2" fmla="*/ 85 w 822"/>
                <a:gd name="T3" fmla="*/ 681 h 964"/>
                <a:gd name="T4" fmla="*/ 113 w 822"/>
                <a:gd name="T5" fmla="*/ 596 h 964"/>
                <a:gd name="T6" fmla="*/ 170 w 822"/>
                <a:gd name="T7" fmla="*/ 624 h 964"/>
                <a:gd name="T8" fmla="*/ 255 w 822"/>
                <a:gd name="T9" fmla="*/ 511 h 964"/>
                <a:gd name="T10" fmla="*/ 312 w 822"/>
                <a:gd name="T11" fmla="*/ 511 h 964"/>
                <a:gd name="T12" fmla="*/ 340 w 822"/>
                <a:gd name="T13" fmla="*/ 397 h 964"/>
                <a:gd name="T14" fmla="*/ 397 w 822"/>
                <a:gd name="T15" fmla="*/ 284 h 964"/>
                <a:gd name="T16" fmla="*/ 397 w 822"/>
                <a:gd name="T17" fmla="*/ 199 h 964"/>
                <a:gd name="T18" fmla="*/ 368 w 822"/>
                <a:gd name="T19" fmla="*/ 170 h 964"/>
                <a:gd name="T20" fmla="*/ 425 w 822"/>
                <a:gd name="T21" fmla="*/ 114 h 964"/>
                <a:gd name="T22" fmla="*/ 397 w 822"/>
                <a:gd name="T23" fmla="*/ 0 h 964"/>
                <a:gd name="T24" fmla="*/ 510 w 822"/>
                <a:gd name="T25" fmla="*/ 85 h 964"/>
                <a:gd name="T26" fmla="*/ 567 w 822"/>
                <a:gd name="T27" fmla="*/ 57 h 964"/>
                <a:gd name="T28" fmla="*/ 652 w 822"/>
                <a:gd name="T29" fmla="*/ 114 h 964"/>
                <a:gd name="T30" fmla="*/ 709 w 822"/>
                <a:gd name="T31" fmla="*/ 199 h 964"/>
                <a:gd name="T32" fmla="*/ 765 w 822"/>
                <a:gd name="T33" fmla="*/ 170 h 964"/>
                <a:gd name="T34" fmla="*/ 822 w 822"/>
                <a:gd name="T35" fmla="*/ 199 h 964"/>
                <a:gd name="T36" fmla="*/ 822 w 822"/>
                <a:gd name="T37" fmla="*/ 256 h 964"/>
                <a:gd name="T38" fmla="*/ 794 w 822"/>
                <a:gd name="T39" fmla="*/ 284 h 964"/>
                <a:gd name="T40" fmla="*/ 794 w 822"/>
                <a:gd name="T41" fmla="*/ 312 h 964"/>
                <a:gd name="T42" fmla="*/ 737 w 822"/>
                <a:gd name="T43" fmla="*/ 369 h 964"/>
                <a:gd name="T44" fmla="*/ 680 w 822"/>
                <a:gd name="T45" fmla="*/ 341 h 964"/>
                <a:gd name="T46" fmla="*/ 680 w 822"/>
                <a:gd name="T47" fmla="*/ 397 h 964"/>
                <a:gd name="T48" fmla="*/ 624 w 822"/>
                <a:gd name="T49" fmla="*/ 426 h 964"/>
                <a:gd name="T50" fmla="*/ 680 w 822"/>
                <a:gd name="T51" fmla="*/ 596 h 964"/>
                <a:gd name="T52" fmla="*/ 652 w 822"/>
                <a:gd name="T53" fmla="*/ 624 h 964"/>
                <a:gd name="T54" fmla="*/ 624 w 822"/>
                <a:gd name="T55" fmla="*/ 709 h 964"/>
                <a:gd name="T56" fmla="*/ 567 w 822"/>
                <a:gd name="T57" fmla="*/ 766 h 964"/>
                <a:gd name="T58" fmla="*/ 454 w 822"/>
                <a:gd name="T59" fmla="*/ 709 h 964"/>
                <a:gd name="T60" fmla="*/ 425 w 822"/>
                <a:gd name="T61" fmla="*/ 794 h 964"/>
                <a:gd name="T62" fmla="*/ 312 w 822"/>
                <a:gd name="T63" fmla="*/ 737 h 964"/>
                <a:gd name="T64" fmla="*/ 340 w 822"/>
                <a:gd name="T65" fmla="*/ 822 h 964"/>
                <a:gd name="T66" fmla="*/ 312 w 822"/>
                <a:gd name="T67" fmla="*/ 851 h 964"/>
                <a:gd name="T68" fmla="*/ 340 w 822"/>
                <a:gd name="T69" fmla="*/ 879 h 964"/>
                <a:gd name="T70" fmla="*/ 312 w 822"/>
                <a:gd name="T71" fmla="*/ 936 h 964"/>
                <a:gd name="T72" fmla="*/ 198 w 822"/>
                <a:gd name="T73" fmla="*/ 879 h 964"/>
                <a:gd name="T74" fmla="*/ 113 w 822"/>
                <a:gd name="T75" fmla="*/ 964 h 964"/>
                <a:gd name="T76" fmla="*/ 28 w 822"/>
                <a:gd name="T77" fmla="*/ 964 h 964"/>
                <a:gd name="T78" fmla="*/ 57 w 822"/>
                <a:gd name="T79" fmla="*/ 851 h 964"/>
                <a:gd name="T80" fmla="*/ 113 w 822"/>
                <a:gd name="T81" fmla="*/ 766 h 964"/>
                <a:gd name="T82" fmla="*/ 28 w 822"/>
                <a:gd name="T83" fmla="*/ 737 h 964"/>
                <a:gd name="T84" fmla="*/ 0 w 822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22" h="964">
                  <a:moveTo>
                    <a:pt x="0" y="652"/>
                  </a:moveTo>
                  <a:lnTo>
                    <a:pt x="85" y="681"/>
                  </a:lnTo>
                  <a:lnTo>
                    <a:pt x="113" y="596"/>
                  </a:lnTo>
                  <a:lnTo>
                    <a:pt x="170" y="624"/>
                  </a:lnTo>
                  <a:lnTo>
                    <a:pt x="255" y="511"/>
                  </a:lnTo>
                  <a:lnTo>
                    <a:pt x="312" y="511"/>
                  </a:lnTo>
                  <a:lnTo>
                    <a:pt x="340" y="397"/>
                  </a:lnTo>
                  <a:lnTo>
                    <a:pt x="397" y="284"/>
                  </a:lnTo>
                  <a:lnTo>
                    <a:pt x="397" y="199"/>
                  </a:lnTo>
                  <a:lnTo>
                    <a:pt x="368" y="170"/>
                  </a:lnTo>
                  <a:lnTo>
                    <a:pt x="425" y="114"/>
                  </a:lnTo>
                  <a:lnTo>
                    <a:pt x="397" y="0"/>
                  </a:lnTo>
                  <a:lnTo>
                    <a:pt x="510" y="85"/>
                  </a:lnTo>
                  <a:lnTo>
                    <a:pt x="567" y="57"/>
                  </a:lnTo>
                  <a:lnTo>
                    <a:pt x="652" y="114"/>
                  </a:lnTo>
                  <a:lnTo>
                    <a:pt x="709" y="199"/>
                  </a:lnTo>
                  <a:lnTo>
                    <a:pt x="765" y="170"/>
                  </a:lnTo>
                  <a:lnTo>
                    <a:pt x="822" y="199"/>
                  </a:lnTo>
                  <a:lnTo>
                    <a:pt x="822" y="256"/>
                  </a:lnTo>
                  <a:lnTo>
                    <a:pt x="794" y="284"/>
                  </a:lnTo>
                  <a:lnTo>
                    <a:pt x="794" y="312"/>
                  </a:lnTo>
                  <a:lnTo>
                    <a:pt x="737" y="369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624" y="426"/>
                  </a:lnTo>
                  <a:lnTo>
                    <a:pt x="680" y="596"/>
                  </a:lnTo>
                  <a:lnTo>
                    <a:pt x="652" y="624"/>
                  </a:lnTo>
                  <a:lnTo>
                    <a:pt x="624" y="709"/>
                  </a:lnTo>
                  <a:lnTo>
                    <a:pt x="567" y="766"/>
                  </a:lnTo>
                  <a:lnTo>
                    <a:pt x="454" y="709"/>
                  </a:lnTo>
                  <a:lnTo>
                    <a:pt x="425" y="794"/>
                  </a:lnTo>
                  <a:lnTo>
                    <a:pt x="312" y="737"/>
                  </a:lnTo>
                  <a:lnTo>
                    <a:pt x="340" y="822"/>
                  </a:lnTo>
                  <a:lnTo>
                    <a:pt x="312" y="851"/>
                  </a:lnTo>
                  <a:lnTo>
                    <a:pt x="340" y="879"/>
                  </a:lnTo>
                  <a:lnTo>
                    <a:pt x="312" y="936"/>
                  </a:lnTo>
                  <a:lnTo>
                    <a:pt x="198" y="879"/>
                  </a:lnTo>
                  <a:lnTo>
                    <a:pt x="113" y="964"/>
                  </a:lnTo>
                  <a:lnTo>
                    <a:pt x="28" y="964"/>
                  </a:lnTo>
                  <a:lnTo>
                    <a:pt x="57" y="851"/>
                  </a:lnTo>
                  <a:lnTo>
                    <a:pt x="113" y="766"/>
                  </a:lnTo>
                  <a:lnTo>
                    <a:pt x="28" y="737"/>
                  </a:lnTo>
                  <a:lnTo>
                    <a:pt x="0" y="652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9" name="Freeform 49">
              <a:extLst>
                <a:ext uri="{FF2B5EF4-FFF2-40B4-BE49-F238E27FC236}">
                  <a16:creationId xmlns:a16="http://schemas.microsoft.com/office/drawing/2014/main" id="{0DD51481-1CDD-4B7E-A13A-0EF22F026D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2797"/>
              <a:ext cx="482" cy="652"/>
            </a:xfrm>
            <a:custGeom>
              <a:avLst/>
              <a:gdLst>
                <a:gd name="T0" fmla="*/ 56 w 482"/>
                <a:gd name="T1" fmla="*/ 29 h 652"/>
                <a:gd name="T2" fmla="*/ 56 w 482"/>
                <a:gd name="T3" fmla="*/ 85 h 652"/>
                <a:gd name="T4" fmla="*/ 0 w 482"/>
                <a:gd name="T5" fmla="*/ 114 h 652"/>
                <a:gd name="T6" fmla="*/ 56 w 482"/>
                <a:gd name="T7" fmla="*/ 284 h 652"/>
                <a:gd name="T8" fmla="*/ 28 w 482"/>
                <a:gd name="T9" fmla="*/ 312 h 652"/>
                <a:gd name="T10" fmla="*/ 0 w 482"/>
                <a:gd name="T11" fmla="*/ 397 h 652"/>
                <a:gd name="T12" fmla="*/ 85 w 482"/>
                <a:gd name="T13" fmla="*/ 482 h 652"/>
                <a:gd name="T14" fmla="*/ 56 w 482"/>
                <a:gd name="T15" fmla="*/ 539 h 652"/>
                <a:gd name="T16" fmla="*/ 141 w 482"/>
                <a:gd name="T17" fmla="*/ 539 h 652"/>
                <a:gd name="T18" fmla="*/ 170 w 482"/>
                <a:gd name="T19" fmla="*/ 596 h 652"/>
                <a:gd name="T20" fmla="*/ 226 w 482"/>
                <a:gd name="T21" fmla="*/ 567 h 652"/>
                <a:gd name="T22" fmla="*/ 340 w 482"/>
                <a:gd name="T23" fmla="*/ 652 h 652"/>
                <a:gd name="T24" fmla="*/ 397 w 482"/>
                <a:gd name="T25" fmla="*/ 567 h 652"/>
                <a:gd name="T26" fmla="*/ 311 w 482"/>
                <a:gd name="T27" fmla="*/ 482 h 652"/>
                <a:gd name="T28" fmla="*/ 340 w 482"/>
                <a:gd name="T29" fmla="*/ 454 h 652"/>
                <a:gd name="T30" fmla="*/ 311 w 482"/>
                <a:gd name="T31" fmla="*/ 369 h 652"/>
                <a:gd name="T32" fmla="*/ 397 w 482"/>
                <a:gd name="T33" fmla="*/ 397 h 652"/>
                <a:gd name="T34" fmla="*/ 425 w 482"/>
                <a:gd name="T35" fmla="*/ 369 h 652"/>
                <a:gd name="T36" fmla="*/ 482 w 482"/>
                <a:gd name="T37" fmla="*/ 397 h 652"/>
                <a:gd name="T38" fmla="*/ 453 w 482"/>
                <a:gd name="T39" fmla="*/ 284 h 652"/>
                <a:gd name="T40" fmla="*/ 397 w 482"/>
                <a:gd name="T41" fmla="*/ 227 h 652"/>
                <a:gd name="T42" fmla="*/ 425 w 482"/>
                <a:gd name="T43" fmla="*/ 199 h 652"/>
                <a:gd name="T44" fmla="*/ 482 w 482"/>
                <a:gd name="T45" fmla="*/ 227 h 652"/>
                <a:gd name="T46" fmla="*/ 482 w 482"/>
                <a:gd name="T47" fmla="*/ 170 h 652"/>
                <a:gd name="T48" fmla="*/ 453 w 482"/>
                <a:gd name="T49" fmla="*/ 142 h 652"/>
                <a:gd name="T50" fmla="*/ 397 w 482"/>
                <a:gd name="T51" fmla="*/ 114 h 652"/>
                <a:gd name="T52" fmla="*/ 368 w 482"/>
                <a:gd name="T53" fmla="*/ 57 h 652"/>
                <a:gd name="T54" fmla="*/ 311 w 482"/>
                <a:gd name="T55" fmla="*/ 142 h 652"/>
                <a:gd name="T56" fmla="*/ 226 w 482"/>
                <a:gd name="T57" fmla="*/ 85 h 652"/>
                <a:gd name="T58" fmla="*/ 226 w 482"/>
                <a:gd name="T59" fmla="*/ 0 h 652"/>
                <a:gd name="T60" fmla="*/ 170 w 482"/>
                <a:gd name="T61" fmla="*/ 0 h 652"/>
                <a:gd name="T62" fmla="*/ 113 w 482"/>
                <a:gd name="T63" fmla="*/ 57 h 652"/>
                <a:gd name="T64" fmla="*/ 56 w 482"/>
                <a:gd name="T6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2" h="652">
                  <a:moveTo>
                    <a:pt x="56" y="29"/>
                  </a:moveTo>
                  <a:lnTo>
                    <a:pt x="56" y="85"/>
                  </a:lnTo>
                  <a:lnTo>
                    <a:pt x="0" y="114"/>
                  </a:lnTo>
                  <a:lnTo>
                    <a:pt x="56" y="284"/>
                  </a:lnTo>
                  <a:lnTo>
                    <a:pt x="28" y="312"/>
                  </a:lnTo>
                  <a:lnTo>
                    <a:pt x="0" y="397"/>
                  </a:lnTo>
                  <a:lnTo>
                    <a:pt x="85" y="482"/>
                  </a:lnTo>
                  <a:lnTo>
                    <a:pt x="56" y="539"/>
                  </a:lnTo>
                  <a:lnTo>
                    <a:pt x="141" y="539"/>
                  </a:lnTo>
                  <a:lnTo>
                    <a:pt x="170" y="596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7" y="567"/>
                  </a:lnTo>
                  <a:lnTo>
                    <a:pt x="311" y="482"/>
                  </a:lnTo>
                  <a:lnTo>
                    <a:pt x="340" y="454"/>
                  </a:lnTo>
                  <a:lnTo>
                    <a:pt x="311" y="369"/>
                  </a:lnTo>
                  <a:lnTo>
                    <a:pt x="397" y="397"/>
                  </a:lnTo>
                  <a:lnTo>
                    <a:pt x="425" y="369"/>
                  </a:lnTo>
                  <a:lnTo>
                    <a:pt x="482" y="397"/>
                  </a:lnTo>
                  <a:lnTo>
                    <a:pt x="453" y="284"/>
                  </a:lnTo>
                  <a:lnTo>
                    <a:pt x="397" y="227"/>
                  </a:lnTo>
                  <a:lnTo>
                    <a:pt x="425" y="199"/>
                  </a:lnTo>
                  <a:lnTo>
                    <a:pt x="482" y="227"/>
                  </a:lnTo>
                  <a:lnTo>
                    <a:pt x="482" y="170"/>
                  </a:lnTo>
                  <a:lnTo>
                    <a:pt x="453" y="142"/>
                  </a:lnTo>
                  <a:lnTo>
                    <a:pt x="397" y="114"/>
                  </a:lnTo>
                  <a:lnTo>
                    <a:pt x="368" y="57"/>
                  </a:lnTo>
                  <a:lnTo>
                    <a:pt x="311" y="142"/>
                  </a:lnTo>
                  <a:lnTo>
                    <a:pt x="226" y="85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56" y="29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0" name="Freeform 50">
              <a:extLst>
                <a:ext uri="{FF2B5EF4-FFF2-40B4-BE49-F238E27FC236}">
                  <a16:creationId xmlns:a16="http://schemas.microsoft.com/office/drawing/2014/main" id="{DDF65859-FB6F-494F-8894-366AE7445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194"/>
              <a:ext cx="652" cy="510"/>
            </a:xfrm>
            <a:custGeom>
              <a:avLst/>
              <a:gdLst>
                <a:gd name="T0" fmla="*/ 0 w 652"/>
                <a:gd name="T1" fmla="*/ 227 h 510"/>
                <a:gd name="T2" fmla="*/ 28 w 652"/>
                <a:gd name="T3" fmla="*/ 170 h 510"/>
                <a:gd name="T4" fmla="*/ 0 w 652"/>
                <a:gd name="T5" fmla="*/ 142 h 510"/>
                <a:gd name="T6" fmla="*/ 28 w 652"/>
                <a:gd name="T7" fmla="*/ 113 h 510"/>
                <a:gd name="T8" fmla="*/ 0 w 652"/>
                <a:gd name="T9" fmla="*/ 28 h 510"/>
                <a:gd name="T10" fmla="*/ 113 w 652"/>
                <a:gd name="T11" fmla="*/ 85 h 510"/>
                <a:gd name="T12" fmla="*/ 142 w 652"/>
                <a:gd name="T13" fmla="*/ 0 h 510"/>
                <a:gd name="T14" fmla="*/ 255 w 652"/>
                <a:gd name="T15" fmla="*/ 57 h 510"/>
                <a:gd name="T16" fmla="*/ 312 w 652"/>
                <a:gd name="T17" fmla="*/ 0 h 510"/>
                <a:gd name="T18" fmla="*/ 397 w 652"/>
                <a:gd name="T19" fmla="*/ 85 h 510"/>
                <a:gd name="T20" fmla="*/ 368 w 652"/>
                <a:gd name="T21" fmla="*/ 142 h 510"/>
                <a:gd name="T22" fmla="*/ 453 w 652"/>
                <a:gd name="T23" fmla="*/ 142 h 510"/>
                <a:gd name="T24" fmla="*/ 482 w 652"/>
                <a:gd name="T25" fmla="*/ 199 h 510"/>
                <a:gd name="T26" fmla="*/ 538 w 652"/>
                <a:gd name="T27" fmla="*/ 170 h 510"/>
                <a:gd name="T28" fmla="*/ 652 w 652"/>
                <a:gd name="T29" fmla="*/ 255 h 510"/>
                <a:gd name="T30" fmla="*/ 652 w 652"/>
                <a:gd name="T31" fmla="*/ 340 h 510"/>
                <a:gd name="T32" fmla="*/ 595 w 652"/>
                <a:gd name="T33" fmla="*/ 510 h 510"/>
                <a:gd name="T34" fmla="*/ 567 w 652"/>
                <a:gd name="T35" fmla="*/ 510 h 510"/>
                <a:gd name="T36" fmla="*/ 538 w 652"/>
                <a:gd name="T37" fmla="*/ 482 h 510"/>
                <a:gd name="T38" fmla="*/ 482 w 652"/>
                <a:gd name="T39" fmla="*/ 510 h 510"/>
                <a:gd name="T40" fmla="*/ 482 w 652"/>
                <a:gd name="T41" fmla="*/ 454 h 510"/>
                <a:gd name="T42" fmla="*/ 453 w 652"/>
                <a:gd name="T43" fmla="*/ 397 h 510"/>
                <a:gd name="T44" fmla="*/ 397 w 652"/>
                <a:gd name="T45" fmla="*/ 397 h 510"/>
                <a:gd name="T46" fmla="*/ 340 w 652"/>
                <a:gd name="T47" fmla="*/ 369 h 510"/>
                <a:gd name="T48" fmla="*/ 312 w 652"/>
                <a:gd name="T49" fmla="*/ 312 h 510"/>
                <a:gd name="T50" fmla="*/ 255 w 652"/>
                <a:gd name="T51" fmla="*/ 312 h 510"/>
                <a:gd name="T52" fmla="*/ 255 w 652"/>
                <a:gd name="T53" fmla="*/ 284 h 510"/>
                <a:gd name="T54" fmla="*/ 255 w 652"/>
                <a:gd name="T55" fmla="*/ 227 h 510"/>
                <a:gd name="T56" fmla="*/ 227 w 652"/>
                <a:gd name="T57" fmla="*/ 199 h 510"/>
                <a:gd name="T58" fmla="*/ 198 w 652"/>
                <a:gd name="T59" fmla="*/ 284 h 510"/>
                <a:gd name="T60" fmla="*/ 142 w 652"/>
                <a:gd name="T61" fmla="*/ 284 h 510"/>
                <a:gd name="T62" fmla="*/ 113 w 652"/>
                <a:gd name="T63" fmla="*/ 255 h 510"/>
                <a:gd name="T64" fmla="*/ 56 w 652"/>
                <a:gd name="T65" fmla="*/ 255 h 510"/>
                <a:gd name="T66" fmla="*/ 0 w 652"/>
                <a:gd name="T67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52" h="510">
                  <a:moveTo>
                    <a:pt x="0" y="227"/>
                  </a:moveTo>
                  <a:lnTo>
                    <a:pt x="28" y="170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0" y="28"/>
                  </a:lnTo>
                  <a:lnTo>
                    <a:pt x="113" y="85"/>
                  </a:lnTo>
                  <a:lnTo>
                    <a:pt x="142" y="0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97" y="85"/>
                  </a:lnTo>
                  <a:lnTo>
                    <a:pt x="368" y="142"/>
                  </a:lnTo>
                  <a:lnTo>
                    <a:pt x="453" y="142"/>
                  </a:lnTo>
                  <a:lnTo>
                    <a:pt x="482" y="199"/>
                  </a:lnTo>
                  <a:lnTo>
                    <a:pt x="538" y="170"/>
                  </a:lnTo>
                  <a:lnTo>
                    <a:pt x="652" y="255"/>
                  </a:lnTo>
                  <a:lnTo>
                    <a:pt x="652" y="340"/>
                  </a:lnTo>
                  <a:lnTo>
                    <a:pt x="595" y="510"/>
                  </a:lnTo>
                  <a:lnTo>
                    <a:pt x="567" y="510"/>
                  </a:lnTo>
                  <a:lnTo>
                    <a:pt x="538" y="482"/>
                  </a:lnTo>
                  <a:lnTo>
                    <a:pt x="482" y="510"/>
                  </a:lnTo>
                  <a:lnTo>
                    <a:pt x="482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40" y="369"/>
                  </a:lnTo>
                  <a:lnTo>
                    <a:pt x="312" y="312"/>
                  </a:lnTo>
                  <a:lnTo>
                    <a:pt x="255" y="312"/>
                  </a:lnTo>
                  <a:lnTo>
                    <a:pt x="255" y="284"/>
                  </a:lnTo>
                  <a:lnTo>
                    <a:pt x="255" y="227"/>
                  </a:lnTo>
                  <a:lnTo>
                    <a:pt x="227" y="199"/>
                  </a:lnTo>
                  <a:lnTo>
                    <a:pt x="198" y="284"/>
                  </a:lnTo>
                  <a:lnTo>
                    <a:pt x="142" y="284"/>
                  </a:lnTo>
                  <a:lnTo>
                    <a:pt x="113" y="255"/>
                  </a:lnTo>
                  <a:lnTo>
                    <a:pt x="56" y="255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1" name="Freeform 51">
              <a:extLst>
                <a:ext uri="{FF2B5EF4-FFF2-40B4-BE49-F238E27FC236}">
                  <a16:creationId xmlns:a16="http://schemas.microsoft.com/office/drawing/2014/main" id="{7D8D8AD8-5E46-4D5F-89AE-EEA3DB3EB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372"/>
              <a:ext cx="624" cy="709"/>
            </a:xfrm>
            <a:custGeom>
              <a:avLst/>
              <a:gdLst>
                <a:gd name="T0" fmla="*/ 28 w 624"/>
                <a:gd name="T1" fmla="*/ 397 h 709"/>
                <a:gd name="T2" fmla="*/ 85 w 624"/>
                <a:gd name="T3" fmla="*/ 454 h 709"/>
                <a:gd name="T4" fmla="*/ 142 w 624"/>
                <a:gd name="T5" fmla="*/ 454 h 709"/>
                <a:gd name="T6" fmla="*/ 170 w 624"/>
                <a:gd name="T7" fmla="*/ 539 h 709"/>
                <a:gd name="T8" fmla="*/ 255 w 624"/>
                <a:gd name="T9" fmla="*/ 510 h 709"/>
                <a:gd name="T10" fmla="*/ 340 w 624"/>
                <a:gd name="T11" fmla="*/ 567 h 709"/>
                <a:gd name="T12" fmla="*/ 369 w 624"/>
                <a:gd name="T13" fmla="*/ 539 h 709"/>
                <a:gd name="T14" fmla="*/ 425 w 624"/>
                <a:gd name="T15" fmla="*/ 567 h 709"/>
                <a:gd name="T16" fmla="*/ 397 w 624"/>
                <a:gd name="T17" fmla="*/ 595 h 709"/>
                <a:gd name="T18" fmla="*/ 454 w 624"/>
                <a:gd name="T19" fmla="*/ 624 h 709"/>
                <a:gd name="T20" fmla="*/ 510 w 624"/>
                <a:gd name="T21" fmla="*/ 595 h 709"/>
                <a:gd name="T22" fmla="*/ 539 w 624"/>
                <a:gd name="T23" fmla="*/ 624 h 709"/>
                <a:gd name="T24" fmla="*/ 510 w 624"/>
                <a:gd name="T25" fmla="*/ 680 h 709"/>
                <a:gd name="T26" fmla="*/ 539 w 624"/>
                <a:gd name="T27" fmla="*/ 709 h 709"/>
                <a:gd name="T28" fmla="*/ 595 w 624"/>
                <a:gd name="T29" fmla="*/ 652 h 709"/>
                <a:gd name="T30" fmla="*/ 624 w 624"/>
                <a:gd name="T31" fmla="*/ 539 h 709"/>
                <a:gd name="T32" fmla="*/ 567 w 624"/>
                <a:gd name="T33" fmla="*/ 510 h 709"/>
                <a:gd name="T34" fmla="*/ 539 w 624"/>
                <a:gd name="T35" fmla="*/ 539 h 709"/>
                <a:gd name="T36" fmla="*/ 482 w 624"/>
                <a:gd name="T37" fmla="*/ 510 h 709"/>
                <a:gd name="T38" fmla="*/ 510 w 624"/>
                <a:gd name="T39" fmla="*/ 482 h 709"/>
                <a:gd name="T40" fmla="*/ 482 w 624"/>
                <a:gd name="T41" fmla="*/ 454 h 709"/>
                <a:gd name="T42" fmla="*/ 482 w 624"/>
                <a:gd name="T43" fmla="*/ 425 h 709"/>
                <a:gd name="T44" fmla="*/ 454 w 624"/>
                <a:gd name="T45" fmla="*/ 397 h 709"/>
                <a:gd name="T46" fmla="*/ 510 w 624"/>
                <a:gd name="T47" fmla="*/ 425 h 709"/>
                <a:gd name="T48" fmla="*/ 510 w 624"/>
                <a:gd name="T49" fmla="*/ 397 h 709"/>
                <a:gd name="T50" fmla="*/ 482 w 624"/>
                <a:gd name="T51" fmla="*/ 369 h 709"/>
                <a:gd name="T52" fmla="*/ 539 w 624"/>
                <a:gd name="T53" fmla="*/ 369 h 709"/>
                <a:gd name="T54" fmla="*/ 595 w 624"/>
                <a:gd name="T55" fmla="*/ 227 h 709"/>
                <a:gd name="T56" fmla="*/ 539 w 624"/>
                <a:gd name="T57" fmla="*/ 198 h 709"/>
                <a:gd name="T58" fmla="*/ 482 w 624"/>
                <a:gd name="T59" fmla="*/ 283 h 709"/>
                <a:gd name="T60" fmla="*/ 454 w 624"/>
                <a:gd name="T61" fmla="*/ 283 h 709"/>
                <a:gd name="T62" fmla="*/ 510 w 624"/>
                <a:gd name="T63" fmla="*/ 198 h 709"/>
                <a:gd name="T64" fmla="*/ 454 w 624"/>
                <a:gd name="T65" fmla="*/ 170 h 709"/>
                <a:gd name="T66" fmla="*/ 397 w 624"/>
                <a:gd name="T67" fmla="*/ 255 h 709"/>
                <a:gd name="T68" fmla="*/ 369 w 624"/>
                <a:gd name="T69" fmla="*/ 227 h 709"/>
                <a:gd name="T70" fmla="*/ 454 w 624"/>
                <a:gd name="T71" fmla="*/ 113 h 709"/>
                <a:gd name="T72" fmla="*/ 397 w 624"/>
                <a:gd name="T73" fmla="*/ 85 h 709"/>
                <a:gd name="T74" fmla="*/ 312 w 624"/>
                <a:gd name="T75" fmla="*/ 198 h 709"/>
                <a:gd name="T76" fmla="*/ 283 w 624"/>
                <a:gd name="T77" fmla="*/ 198 h 709"/>
                <a:gd name="T78" fmla="*/ 340 w 624"/>
                <a:gd name="T79" fmla="*/ 113 h 709"/>
                <a:gd name="T80" fmla="*/ 312 w 624"/>
                <a:gd name="T81" fmla="*/ 85 h 709"/>
                <a:gd name="T82" fmla="*/ 255 w 624"/>
                <a:gd name="T83" fmla="*/ 170 h 709"/>
                <a:gd name="T84" fmla="*/ 198 w 624"/>
                <a:gd name="T85" fmla="*/ 113 h 709"/>
                <a:gd name="T86" fmla="*/ 227 w 624"/>
                <a:gd name="T87" fmla="*/ 85 h 709"/>
                <a:gd name="T88" fmla="*/ 198 w 624"/>
                <a:gd name="T89" fmla="*/ 85 h 709"/>
                <a:gd name="T90" fmla="*/ 227 w 624"/>
                <a:gd name="T91" fmla="*/ 28 h 709"/>
                <a:gd name="T92" fmla="*/ 170 w 624"/>
                <a:gd name="T93" fmla="*/ 57 h 709"/>
                <a:gd name="T94" fmla="*/ 170 w 624"/>
                <a:gd name="T95" fmla="*/ 28 h 709"/>
                <a:gd name="T96" fmla="*/ 142 w 624"/>
                <a:gd name="T97" fmla="*/ 57 h 709"/>
                <a:gd name="T98" fmla="*/ 142 w 624"/>
                <a:gd name="T99" fmla="*/ 0 h 709"/>
                <a:gd name="T100" fmla="*/ 28 w 624"/>
                <a:gd name="T101" fmla="*/ 85 h 709"/>
                <a:gd name="T102" fmla="*/ 57 w 624"/>
                <a:gd name="T103" fmla="*/ 113 h 709"/>
                <a:gd name="T104" fmla="*/ 0 w 624"/>
                <a:gd name="T105" fmla="*/ 227 h 709"/>
                <a:gd name="T106" fmla="*/ 28 w 624"/>
                <a:gd name="T107" fmla="*/ 283 h 709"/>
                <a:gd name="T108" fmla="*/ 85 w 624"/>
                <a:gd name="T109" fmla="*/ 255 h 709"/>
                <a:gd name="T110" fmla="*/ 142 w 624"/>
                <a:gd name="T111" fmla="*/ 312 h 709"/>
                <a:gd name="T112" fmla="*/ 28 w 624"/>
                <a:gd name="T113" fmla="*/ 397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4" h="709">
                  <a:moveTo>
                    <a:pt x="28" y="397"/>
                  </a:moveTo>
                  <a:lnTo>
                    <a:pt x="85" y="454"/>
                  </a:lnTo>
                  <a:lnTo>
                    <a:pt x="142" y="454"/>
                  </a:lnTo>
                  <a:lnTo>
                    <a:pt x="170" y="539"/>
                  </a:lnTo>
                  <a:lnTo>
                    <a:pt x="255" y="510"/>
                  </a:lnTo>
                  <a:lnTo>
                    <a:pt x="340" y="567"/>
                  </a:lnTo>
                  <a:lnTo>
                    <a:pt x="369" y="539"/>
                  </a:lnTo>
                  <a:lnTo>
                    <a:pt x="425" y="567"/>
                  </a:lnTo>
                  <a:lnTo>
                    <a:pt x="397" y="595"/>
                  </a:lnTo>
                  <a:lnTo>
                    <a:pt x="454" y="624"/>
                  </a:lnTo>
                  <a:lnTo>
                    <a:pt x="510" y="595"/>
                  </a:lnTo>
                  <a:lnTo>
                    <a:pt x="539" y="624"/>
                  </a:lnTo>
                  <a:lnTo>
                    <a:pt x="510" y="680"/>
                  </a:lnTo>
                  <a:lnTo>
                    <a:pt x="539" y="709"/>
                  </a:lnTo>
                  <a:lnTo>
                    <a:pt x="595" y="652"/>
                  </a:lnTo>
                  <a:lnTo>
                    <a:pt x="624" y="539"/>
                  </a:lnTo>
                  <a:lnTo>
                    <a:pt x="567" y="510"/>
                  </a:lnTo>
                  <a:lnTo>
                    <a:pt x="539" y="539"/>
                  </a:lnTo>
                  <a:lnTo>
                    <a:pt x="482" y="510"/>
                  </a:lnTo>
                  <a:lnTo>
                    <a:pt x="510" y="482"/>
                  </a:lnTo>
                  <a:lnTo>
                    <a:pt x="482" y="454"/>
                  </a:lnTo>
                  <a:lnTo>
                    <a:pt x="482" y="425"/>
                  </a:lnTo>
                  <a:lnTo>
                    <a:pt x="454" y="397"/>
                  </a:lnTo>
                  <a:lnTo>
                    <a:pt x="510" y="425"/>
                  </a:lnTo>
                  <a:lnTo>
                    <a:pt x="510" y="397"/>
                  </a:lnTo>
                  <a:lnTo>
                    <a:pt x="482" y="369"/>
                  </a:lnTo>
                  <a:lnTo>
                    <a:pt x="539" y="369"/>
                  </a:lnTo>
                  <a:lnTo>
                    <a:pt x="595" y="227"/>
                  </a:lnTo>
                  <a:lnTo>
                    <a:pt x="539" y="198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510" y="198"/>
                  </a:lnTo>
                  <a:lnTo>
                    <a:pt x="454" y="170"/>
                  </a:lnTo>
                  <a:lnTo>
                    <a:pt x="397" y="255"/>
                  </a:lnTo>
                  <a:lnTo>
                    <a:pt x="369" y="227"/>
                  </a:lnTo>
                  <a:lnTo>
                    <a:pt x="454" y="113"/>
                  </a:lnTo>
                  <a:lnTo>
                    <a:pt x="397" y="85"/>
                  </a:lnTo>
                  <a:lnTo>
                    <a:pt x="312" y="198"/>
                  </a:lnTo>
                  <a:lnTo>
                    <a:pt x="283" y="198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255" y="170"/>
                  </a:lnTo>
                  <a:lnTo>
                    <a:pt x="198" y="113"/>
                  </a:lnTo>
                  <a:lnTo>
                    <a:pt x="227" y="85"/>
                  </a:lnTo>
                  <a:lnTo>
                    <a:pt x="198" y="85"/>
                  </a:lnTo>
                  <a:lnTo>
                    <a:pt x="227" y="28"/>
                  </a:lnTo>
                  <a:lnTo>
                    <a:pt x="170" y="57"/>
                  </a:lnTo>
                  <a:lnTo>
                    <a:pt x="170" y="28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28" y="85"/>
                  </a:lnTo>
                  <a:lnTo>
                    <a:pt x="57" y="113"/>
                  </a:lnTo>
                  <a:lnTo>
                    <a:pt x="0" y="227"/>
                  </a:lnTo>
                  <a:lnTo>
                    <a:pt x="28" y="283"/>
                  </a:lnTo>
                  <a:lnTo>
                    <a:pt x="85" y="255"/>
                  </a:lnTo>
                  <a:lnTo>
                    <a:pt x="142" y="312"/>
                  </a:lnTo>
                  <a:lnTo>
                    <a:pt x="28" y="39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2" name="Freeform 52">
              <a:extLst>
                <a:ext uri="{FF2B5EF4-FFF2-40B4-BE49-F238E27FC236}">
                  <a16:creationId xmlns:a16="http://schemas.microsoft.com/office/drawing/2014/main" id="{15C5BAAF-121E-4E7F-9DEB-2B4CE89E5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6" y="2769"/>
              <a:ext cx="482" cy="765"/>
            </a:xfrm>
            <a:custGeom>
              <a:avLst/>
              <a:gdLst>
                <a:gd name="T0" fmla="*/ 29 w 482"/>
                <a:gd name="T1" fmla="*/ 765 h 765"/>
                <a:gd name="T2" fmla="*/ 171 w 482"/>
                <a:gd name="T3" fmla="*/ 709 h 765"/>
                <a:gd name="T4" fmla="*/ 256 w 482"/>
                <a:gd name="T5" fmla="*/ 595 h 765"/>
                <a:gd name="T6" fmla="*/ 312 w 482"/>
                <a:gd name="T7" fmla="*/ 538 h 765"/>
                <a:gd name="T8" fmla="*/ 312 w 482"/>
                <a:gd name="T9" fmla="*/ 482 h 765"/>
                <a:gd name="T10" fmla="*/ 341 w 482"/>
                <a:gd name="T11" fmla="*/ 482 h 765"/>
                <a:gd name="T12" fmla="*/ 369 w 482"/>
                <a:gd name="T13" fmla="*/ 425 h 765"/>
                <a:gd name="T14" fmla="*/ 312 w 482"/>
                <a:gd name="T15" fmla="*/ 397 h 765"/>
                <a:gd name="T16" fmla="*/ 397 w 482"/>
                <a:gd name="T17" fmla="*/ 340 h 765"/>
                <a:gd name="T18" fmla="*/ 369 w 482"/>
                <a:gd name="T19" fmla="*/ 312 h 765"/>
                <a:gd name="T20" fmla="*/ 284 w 482"/>
                <a:gd name="T21" fmla="*/ 340 h 765"/>
                <a:gd name="T22" fmla="*/ 284 w 482"/>
                <a:gd name="T23" fmla="*/ 283 h 765"/>
                <a:gd name="T24" fmla="*/ 312 w 482"/>
                <a:gd name="T25" fmla="*/ 227 h 765"/>
                <a:gd name="T26" fmla="*/ 369 w 482"/>
                <a:gd name="T27" fmla="*/ 255 h 765"/>
                <a:gd name="T28" fmla="*/ 482 w 482"/>
                <a:gd name="T29" fmla="*/ 198 h 765"/>
                <a:gd name="T30" fmla="*/ 454 w 482"/>
                <a:gd name="T31" fmla="*/ 170 h 765"/>
                <a:gd name="T32" fmla="*/ 341 w 482"/>
                <a:gd name="T33" fmla="*/ 198 h 765"/>
                <a:gd name="T34" fmla="*/ 312 w 482"/>
                <a:gd name="T35" fmla="*/ 142 h 765"/>
                <a:gd name="T36" fmla="*/ 341 w 482"/>
                <a:gd name="T37" fmla="*/ 113 h 765"/>
                <a:gd name="T38" fmla="*/ 369 w 482"/>
                <a:gd name="T39" fmla="*/ 142 h 765"/>
                <a:gd name="T40" fmla="*/ 454 w 482"/>
                <a:gd name="T41" fmla="*/ 142 h 765"/>
                <a:gd name="T42" fmla="*/ 426 w 482"/>
                <a:gd name="T43" fmla="*/ 57 h 765"/>
                <a:gd name="T44" fmla="*/ 369 w 482"/>
                <a:gd name="T45" fmla="*/ 57 h 765"/>
                <a:gd name="T46" fmla="*/ 312 w 482"/>
                <a:gd name="T47" fmla="*/ 0 h 765"/>
                <a:gd name="T48" fmla="*/ 171 w 482"/>
                <a:gd name="T49" fmla="*/ 28 h 765"/>
                <a:gd name="T50" fmla="*/ 142 w 482"/>
                <a:gd name="T51" fmla="*/ 170 h 765"/>
                <a:gd name="T52" fmla="*/ 171 w 482"/>
                <a:gd name="T53" fmla="*/ 198 h 765"/>
                <a:gd name="T54" fmla="*/ 171 w 482"/>
                <a:gd name="T55" fmla="*/ 255 h 765"/>
                <a:gd name="T56" fmla="*/ 114 w 482"/>
                <a:gd name="T57" fmla="*/ 227 h 765"/>
                <a:gd name="T58" fmla="*/ 86 w 482"/>
                <a:gd name="T59" fmla="*/ 255 h 765"/>
                <a:gd name="T60" fmla="*/ 142 w 482"/>
                <a:gd name="T61" fmla="*/ 312 h 765"/>
                <a:gd name="T62" fmla="*/ 171 w 482"/>
                <a:gd name="T63" fmla="*/ 425 h 765"/>
                <a:gd name="T64" fmla="*/ 114 w 482"/>
                <a:gd name="T65" fmla="*/ 397 h 765"/>
                <a:gd name="T66" fmla="*/ 86 w 482"/>
                <a:gd name="T67" fmla="*/ 425 h 765"/>
                <a:gd name="T68" fmla="*/ 0 w 482"/>
                <a:gd name="T69" fmla="*/ 397 h 765"/>
                <a:gd name="T70" fmla="*/ 29 w 482"/>
                <a:gd name="T71" fmla="*/ 482 h 765"/>
                <a:gd name="T72" fmla="*/ 0 w 482"/>
                <a:gd name="T73" fmla="*/ 510 h 765"/>
                <a:gd name="T74" fmla="*/ 86 w 482"/>
                <a:gd name="T75" fmla="*/ 595 h 765"/>
                <a:gd name="T76" fmla="*/ 29 w 482"/>
                <a:gd name="T77" fmla="*/ 680 h 765"/>
                <a:gd name="T78" fmla="*/ 29 w 482"/>
                <a:gd name="T7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82" h="765">
                  <a:moveTo>
                    <a:pt x="29" y="765"/>
                  </a:moveTo>
                  <a:lnTo>
                    <a:pt x="171" y="709"/>
                  </a:lnTo>
                  <a:lnTo>
                    <a:pt x="256" y="595"/>
                  </a:lnTo>
                  <a:lnTo>
                    <a:pt x="312" y="538"/>
                  </a:lnTo>
                  <a:lnTo>
                    <a:pt x="312" y="482"/>
                  </a:lnTo>
                  <a:lnTo>
                    <a:pt x="341" y="482"/>
                  </a:lnTo>
                  <a:lnTo>
                    <a:pt x="369" y="425"/>
                  </a:lnTo>
                  <a:lnTo>
                    <a:pt x="312" y="397"/>
                  </a:lnTo>
                  <a:lnTo>
                    <a:pt x="397" y="340"/>
                  </a:lnTo>
                  <a:lnTo>
                    <a:pt x="369" y="312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312" y="227"/>
                  </a:lnTo>
                  <a:lnTo>
                    <a:pt x="369" y="255"/>
                  </a:lnTo>
                  <a:lnTo>
                    <a:pt x="482" y="198"/>
                  </a:lnTo>
                  <a:lnTo>
                    <a:pt x="454" y="170"/>
                  </a:lnTo>
                  <a:lnTo>
                    <a:pt x="341" y="198"/>
                  </a:lnTo>
                  <a:lnTo>
                    <a:pt x="312" y="142"/>
                  </a:lnTo>
                  <a:lnTo>
                    <a:pt x="341" y="113"/>
                  </a:lnTo>
                  <a:lnTo>
                    <a:pt x="369" y="142"/>
                  </a:lnTo>
                  <a:lnTo>
                    <a:pt x="454" y="142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12" y="0"/>
                  </a:lnTo>
                  <a:lnTo>
                    <a:pt x="171" y="28"/>
                  </a:lnTo>
                  <a:lnTo>
                    <a:pt x="142" y="170"/>
                  </a:lnTo>
                  <a:lnTo>
                    <a:pt x="171" y="198"/>
                  </a:lnTo>
                  <a:lnTo>
                    <a:pt x="171" y="255"/>
                  </a:lnTo>
                  <a:lnTo>
                    <a:pt x="114" y="227"/>
                  </a:lnTo>
                  <a:lnTo>
                    <a:pt x="86" y="255"/>
                  </a:lnTo>
                  <a:lnTo>
                    <a:pt x="142" y="312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86" y="425"/>
                  </a:lnTo>
                  <a:lnTo>
                    <a:pt x="0" y="397"/>
                  </a:lnTo>
                  <a:lnTo>
                    <a:pt x="29" y="482"/>
                  </a:lnTo>
                  <a:lnTo>
                    <a:pt x="0" y="510"/>
                  </a:lnTo>
                  <a:lnTo>
                    <a:pt x="86" y="595"/>
                  </a:lnTo>
                  <a:lnTo>
                    <a:pt x="29" y="680"/>
                  </a:lnTo>
                  <a:lnTo>
                    <a:pt x="29" y="765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3" name="Freeform 53">
              <a:extLst>
                <a:ext uri="{FF2B5EF4-FFF2-40B4-BE49-F238E27FC236}">
                  <a16:creationId xmlns:a16="http://schemas.microsoft.com/office/drawing/2014/main" id="{2362AB82-A1E9-432A-BC3B-2586247A3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" y="3109"/>
              <a:ext cx="624" cy="851"/>
            </a:xfrm>
            <a:custGeom>
              <a:avLst/>
              <a:gdLst>
                <a:gd name="T0" fmla="*/ 0 w 624"/>
                <a:gd name="T1" fmla="*/ 595 h 851"/>
                <a:gd name="T2" fmla="*/ 28 w 624"/>
                <a:gd name="T3" fmla="*/ 624 h 851"/>
                <a:gd name="T4" fmla="*/ 28 w 624"/>
                <a:gd name="T5" fmla="*/ 652 h 851"/>
                <a:gd name="T6" fmla="*/ 57 w 624"/>
                <a:gd name="T7" fmla="*/ 737 h 851"/>
                <a:gd name="T8" fmla="*/ 57 w 624"/>
                <a:gd name="T9" fmla="*/ 765 h 851"/>
                <a:gd name="T10" fmla="*/ 85 w 624"/>
                <a:gd name="T11" fmla="*/ 794 h 851"/>
                <a:gd name="T12" fmla="*/ 142 w 624"/>
                <a:gd name="T13" fmla="*/ 794 h 851"/>
                <a:gd name="T14" fmla="*/ 199 w 624"/>
                <a:gd name="T15" fmla="*/ 851 h 851"/>
                <a:gd name="T16" fmla="*/ 227 w 624"/>
                <a:gd name="T17" fmla="*/ 794 h 851"/>
                <a:gd name="T18" fmla="*/ 284 w 624"/>
                <a:gd name="T19" fmla="*/ 794 h 851"/>
                <a:gd name="T20" fmla="*/ 369 w 624"/>
                <a:gd name="T21" fmla="*/ 737 h 851"/>
                <a:gd name="T22" fmla="*/ 312 w 624"/>
                <a:gd name="T23" fmla="*/ 652 h 851"/>
                <a:gd name="T24" fmla="*/ 340 w 624"/>
                <a:gd name="T25" fmla="*/ 624 h 851"/>
                <a:gd name="T26" fmla="*/ 397 w 624"/>
                <a:gd name="T27" fmla="*/ 709 h 851"/>
                <a:gd name="T28" fmla="*/ 425 w 624"/>
                <a:gd name="T29" fmla="*/ 652 h 851"/>
                <a:gd name="T30" fmla="*/ 397 w 624"/>
                <a:gd name="T31" fmla="*/ 595 h 851"/>
                <a:gd name="T32" fmla="*/ 482 w 624"/>
                <a:gd name="T33" fmla="*/ 510 h 851"/>
                <a:gd name="T34" fmla="*/ 510 w 624"/>
                <a:gd name="T35" fmla="*/ 539 h 851"/>
                <a:gd name="T36" fmla="*/ 482 w 624"/>
                <a:gd name="T37" fmla="*/ 567 h 851"/>
                <a:gd name="T38" fmla="*/ 482 w 624"/>
                <a:gd name="T39" fmla="*/ 595 h 851"/>
                <a:gd name="T40" fmla="*/ 510 w 624"/>
                <a:gd name="T41" fmla="*/ 624 h 851"/>
                <a:gd name="T42" fmla="*/ 539 w 624"/>
                <a:gd name="T43" fmla="*/ 595 h 851"/>
                <a:gd name="T44" fmla="*/ 539 w 624"/>
                <a:gd name="T45" fmla="*/ 539 h 851"/>
                <a:gd name="T46" fmla="*/ 595 w 624"/>
                <a:gd name="T47" fmla="*/ 510 h 851"/>
                <a:gd name="T48" fmla="*/ 624 w 624"/>
                <a:gd name="T49" fmla="*/ 397 h 851"/>
                <a:gd name="T50" fmla="*/ 595 w 624"/>
                <a:gd name="T51" fmla="*/ 397 h 851"/>
                <a:gd name="T52" fmla="*/ 567 w 624"/>
                <a:gd name="T53" fmla="*/ 340 h 851"/>
                <a:gd name="T54" fmla="*/ 567 w 624"/>
                <a:gd name="T55" fmla="*/ 255 h 851"/>
                <a:gd name="T56" fmla="*/ 595 w 624"/>
                <a:gd name="T57" fmla="*/ 255 h 851"/>
                <a:gd name="T58" fmla="*/ 595 w 624"/>
                <a:gd name="T59" fmla="*/ 170 h 851"/>
                <a:gd name="T60" fmla="*/ 567 w 624"/>
                <a:gd name="T61" fmla="*/ 170 h 851"/>
                <a:gd name="T62" fmla="*/ 510 w 624"/>
                <a:gd name="T63" fmla="*/ 142 h 851"/>
                <a:gd name="T64" fmla="*/ 567 w 624"/>
                <a:gd name="T65" fmla="*/ 113 h 851"/>
                <a:gd name="T66" fmla="*/ 539 w 624"/>
                <a:gd name="T67" fmla="*/ 85 h 851"/>
                <a:gd name="T68" fmla="*/ 567 w 624"/>
                <a:gd name="T69" fmla="*/ 57 h 851"/>
                <a:gd name="T70" fmla="*/ 482 w 624"/>
                <a:gd name="T71" fmla="*/ 0 h 851"/>
                <a:gd name="T72" fmla="*/ 397 w 624"/>
                <a:gd name="T73" fmla="*/ 85 h 851"/>
                <a:gd name="T74" fmla="*/ 369 w 624"/>
                <a:gd name="T75" fmla="*/ 142 h 851"/>
                <a:gd name="T76" fmla="*/ 340 w 624"/>
                <a:gd name="T77" fmla="*/ 142 h 851"/>
                <a:gd name="T78" fmla="*/ 340 w 624"/>
                <a:gd name="T79" fmla="*/ 198 h 851"/>
                <a:gd name="T80" fmla="*/ 199 w 624"/>
                <a:gd name="T81" fmla="*/ 369 h 851"/>
                <a:gd name="T82" fmla="*/ 57 w 624"/>
                <a:gd name="T83" fmla="*/ 425 h 851"/>
                <a:gd name="T84" fmla="*/ 0 w 624"/>
                <a:gd name="T85" fmla="*/ 595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24" h="851">
                  <a:moveTo>
                    <a:pt x="0" y="595"/>
                  </a:moveTo>
                  <a:lnTo>
                    <a:pt x="28" y="624"/>
                  </a:lnTo>
                  <a:lnTo>
                    <a:pt x="28" y="652"/>
                  </a:lnTo>
                  <a:lnTo>
                    <a:pt x="57" y="737"/>
                  </a:lnTo>
                  <a:lnTo>
                    <a:pt x="57" y="765"/>
                  </a:lnTo>
                  <a:lnTo>
                    <a:pt x="85" y="794"/>
                  </a:lnTo>
                  <a:lnTo>
                    <a:pt x="142" y="794"/>
                  </a:lnTo>
                  <a:lnTo>
                    <a:pt x="199" y="851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369" y="737"/>
                  </a:lnTo>
                  <a:lnTo>
                    <a:pt x="312" y="652"/>
                  </a:lnTo>
                  <a:lnTo>
                    <a:pt x="340" y="624"/>
                  </a:lnTo>
                  <a:lnTo>
                    <a:pt x="397" y="709"/>
                  </a:lnTo>
                  <a:lnTo>
                    <a:pt x="425" y="652"/>
                  </a:lnTo>
                  <a:lnTo>
                    <a:pt x="397" y="595"/>
                  </a:lnTo>
                  <a:lnTo>
                    <a:pt x="482" y="510"/>
                  </a:lnTo>
                  <a:lnTo>
                    <a:pt x="510" y="539"/>
                  </a:lnTo>
                  <a:lnTo>
                    <a:pt x="482" y="567"/>
                  </a:lnTo>
                  <a:lnTo>
                    <a:pt x="482" y="595"/>
                  </a:lnTo>
                  <a:lnTo>
                    <a:pt x="510" y="624"/>
                  </a:lnTo>
                  <a:lnTo>
                    <a:pt x="539" y="595"/>
                  </a:lnTo>
                  <a:lnTo>
                    <a:pt x="539" y="539"/>
                  </a:lnTo>
                  <a:lnTo>
                    <a:pt x="595" y="510"/>
                  </a:lnTo>
                  <a:lnTo>
                    <a:pt x="624" y="397"/>
                  </a:lnTo>
                  <a:lnTo>
                    <a:pt x="595" y="397"/>
                  </a:lnTo>
                  <a:lnTo>
                    <a:pt x="567" y="340"/>
                  </a:lnTo>
                  <a:lnTo>
                    <a:pt x="567" y="255"/>
                  </a:lnTo>
                  <a:lnTo>
                    <a:pt x="595" y="255"/>
                  </a:lnTo>
                  <a:lnTo>
                    <a:pt x="595" y="170"/>
                  </a:lnTo>
                  <a:lnTo>
                    <a:pt x="567" y="170"/>
                  </a:lnTo>
                  <a:lnTo>
                    <a:pt x="510" y="142"/>
                  </a:lnTo>
                  <a:lnTo>
                    <a:pt x="567" y="113"/>
                  </a:lnTo>
                  <a:lnTo>
                    <a:pt x="539" y="85"/>
                  </a:lnTo>
                  <a:lnTo>
                    <a:pt x="567" y="57"/>
                  </a:lnTo>
                  <a:lnTo>
                    <a:pt x="482" y="0"/>
                  </a:lnTo>
                  <a:lnTo>
                    <a:pt x="397" y="85"/>
                  </a:lnTo>
                  <a:lnTo>
                    <a:pt x="369" y="142"/>
                  </a:lnTo>
                  <a:lnTo>
                    <a:pt x="340" y="142"/>
                  </a:lnTo>
                  <a:lnTo>
                    <a:pt x="340" y="198"/>
                  </a:lnTo>
                  <a:lnTo>
                    <a:pt x="199" y="369"/>
                  </a:lnTo>
                  <a:lnTo>
                    <a:pt x="57" y="425"/>
                  </a:lnTo>
                  <a:lnTo>
                    <a:pt x="0" y="595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4" name="Freeform 54">
              <a:extLst>
                <a:ext uri="{FF2B5EF4-FFF2-40B4-BE49-F238E27FC236}">
                  <a16:creationId xmlns:a16="http://schemas.microsoft.com/office/drawing/2014/main" id="{E2529D44-1811-4058-B194-6599973C05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5037"/>
              <a:ext cx="652" cy="765"/>
            </a:xfrm>
            <a:custGeom>
              <a:avLst/>
              <a:gdLst>
                <a:gd name="T0" fmla="*/ 170 w 652"/>
                <a:gd name="T1" fmla="*/ 765 h 765"/>
                <a:gd name="T2" fmla="*/ 0 w 652"/>
                <a:gd name="T3" fmla="*/ 680 h 765"/>
                <a:gd name="T4" fmla="*/ 57 w 652"/>
                <a:gd name="T5" fmla="*/ 652 h 765"/>
                <a:gd name="T6" fmla="*/ 85 w 652"/>
                <a:gd name="T7" fmla="*/ 680 h 765"/>
                <a:gd name="T8" fmla="*/ 85 w 652"/>
                <a:gd name="T9" fmla="*/ 652 h 765"/>
                <a:gd name="T10" fmla="*/ 0 w 652"/>
                <a:gd name="T11" fmla="*/ 567 h 765"/>
                <a:gd name="T12" fmla="*/ 114 w 652"/>
                <a:gd name="T13" fmla="*/ 595 h 765"/>
                <a:gd name="T14" fmla="*/ 57 w 652"/>
                <a:gd name="T15" fmla="*/ 538 h 765"/>
                <a:gd name="T16" fmla="*/ 85 w 652"/>
                <a:gd name="T17" fmla="*/ 538 h 765"/>
                <a:gd name="T18" fmla="*/ 57 w 652"/>
                <a:gd name="T19" fmla="*/ 510 h 765"/>
                <a:gd name="T20" fmla="*/ 57 w 652"/>
                <a:gd name="T21" fmla="*/ 482 h 765"/>
                <a:gd name="T22" fmla="*/ 142 w 652"/>
                <a:gd name="T23" fmla="*/ 510 h 765"/>
                <a:gd name="T24" fmla="*/ 199 w 652"/>
                <a:gd name="T25" fmla="*/ 482 h 765"/>
                <a:gd name="T26" fmla="*/ 85 w 652"/>
                <a:gd name="T27" fmla="*/ 425 h 765"/>
                <a:gd name="T28" fmla="*/ 85 w 652"/>
                <a:gd name="T29" fmla="*/ 397 h 765"/>
                <a:gd name="T30" fmla="*/ 114 w 652"/>
                <a:gd name="T31" fmla="*/ 368 h 765"/>
                <a:gd name="T32" fmla="*/ 85 w 652"/>
                <a:gd name="T33" fmla="*/ 283 h 765"/>
                <a:gd name="T34" fmla="*/ 114 w 652"/>
                <a:gd name="T35" fmla="*/ 255 h 765"/>
                <a:gd name="T36" fmla="*/ 85 w 652"/>
                <a:gd name="T37" fmla="*/ 198 h 765"/>
                <a:gd name="T38" fmla="*/ 142 w 652"/>
                <a:gd name="T39" fmla="*/ 113 h 765"/>
                <a:gd name="T40" fmla="*/ 199 w 652"/>
                <a:gd name="T41" fmla="*/ 113 h 765"/>
                <a:gd name="T42" fmla="*/ 227 w 652"/>
                <a:gd name="T43" fmla="*/ 85 h 765"/>
                <a:gd name="T44" fmla="*/ 227 w 652"/>
                <a:gd name="T45" fmla="*/ 57 h 765"/>
                <a:gd name="T46" fmla="*/ 425 w 652"/>
                <a:gd name="T47" fmla="*/ 0 h 765"/>
                <a:gd name="T48" fmla="*/ 425 w 652"/>
                <a:gd name="T49" fmla="*/ 57 h 765"/>
                <a:gd name="T50" fmla="*/ 482 w 652"/>
                <a:gd name="T51" fmla="*/ 85 h 765"/>
                <a:gd name="T52" fmla="*/ 511 w 652"/>
                <a:gd name="T53" fmla="*/ 170 h 765"/>
                <a:gd name="T54" fmla="*/ 425 w 652"/>
                <a:gd name="T55" fmla="*/ 255 h 765"/>
                <a:gd name="T56" fmla="*/ 425 w 652"/>
                <a:gd name="T57" fmla="*/ 368 h 765"/>
                <a:gd name="T58" fmla="*/ 482 w 652"/>
                <a:gd name="T59" fmla="*/ 425 h 765"/>
                <a:gd name="T60" fmla="*/ 482 w 652"/>
                <a:gd name="T61" fmla="*/ 482 h 765"/>
                <a:gd name="T62" fmla="*/ 511 w 652"/>
                <a:gd name="T63" fmla="*/ 538 h 765"/>
                <a:gd name="T64" fmla="*/ 624 w 652"/>
                <a:gd name="T65" fmla="*/ 538 h 765"/>
                <a:gd name="T66" fmla="*/ 652 w 652"/>
                <a:gd name="T67" fmla="*/ 652 h 765"/>
                <a:gd name="T68" fmla="*/ 624 w 652"/>
                <a:gd name="T69" fmla="*/ 765 h 765"/>
                <a:gd name="T70" fmla="*/ 567 w 652"/>
                <a:gd name="T71" fmla="*/ 709 h 765"/>
                <a:gd name="T72" fmla="*/ 567 w 652"/>
                <a:gd name="T73" fmla="*/ 737 h 765"/>
                <a:gd name="T74" fmla="*/ 539 w 652"/>
                <a:gd name="T75" fmla="*/ 737 h 765"/>
                <a:gd name="T76" fmla="*/ 539 w 652"/>
                <a:gd name="T77" fmla="*/ 680 h 765"/>
                <a:gd name="T78" fmla="*/ 511 w 652"/>
                <a:gd name="T79" fmla="*/ 652 h 765"/>
                <a:gd name="T80" fmla="*/ 482 w 652"/>
                <a:gd name="T81" fmla="*/ 680 h 765"/>
                <a:gd name="T82" fmla="*/ 511 w 652"/>
                <a:gd name="T83" fmla="*/ 737 h 765"/>
                <a:gd name="T84" fmla="*/ 425 w 652"/>
                <a:gd name="T85" fmla="*/ 737 h 765"/>
                <a:gd name="T86" fmla="*/ 397 w 652"/>
                <a:gd name="T87" fmla="*/ 709 h 765"/>
                <a:gd name="T88" fmla="*/ 369 w 652"/>
                <a:gd name="T89" fmla="*/ 709 h 765"/>
                <a:gd name="T90" fmla="*/ 369 w 652"/>
                <a:gd name="T91" fmla="*/ 737 h 765"/>
                <a:gd name="T92" fmla="*/ 284 w 652"/>
                <a:gd name="T93" fmla="*/ 765 h 765"/>
                <a:gd name="T94" fmla="*/ 284 w 652"/>
                <a:gd name="T95" fmla="*/ 737 h 765"/>
                <a:gd name="T96" fmla="*/ 199 w 652"/>
                <a:gd name="T97" fmla="*/ 737 h 765"/>
                <a:gd name="T98" fmla="*/ 170 w 652"/>
                <a:gd name="T99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52" h="765">
                  <a:moveTo>
                    <a:pt x="170" y="765"/>
                  </a:moveTo>
                  <a:lnTo>
                    <a:pt x="0" y="680"/>
                  </a:lnTo>
                  <a:lnTo>
                    <a:pt x="57" y="652"/>
                  </a:lnTo>
                  <a:lnTo>
                    <a:pt x="85" y="680"/>
                  </a:lnTo>
                  <a:lnTo>
                    <a:pt x="85" y="652"/>
                  </a:lnTo>
                  <a:lnTo>
                    <a:pt x="0" y="567"/>
                  </a:lnTo>
                  <a:lnTo>
                    <a:pt x="114" y="595"/>
                  </a:lnTo>
                  <a:lnTo>
                    <a:pt x="57" y="538"/>
                  </a:lnTo>
                  <a:lnTo>
                    <a:pt x="85" y="538"/>
                  </a:lnTo>
                  <a:lnTo>
                    <a:pt x="57" y="510"/>
                  </a:lnTo>
                  <a:lnTo>
                    <a:pt x="57" y="482"/>
                  </a:lnTo>
                  <a:lnTo>
                    <a:pt x="142" y="510"/>
                  </a:lnTo>
                  <a:lnTo>
                    <a:pt x="199" y="482"/>
                  </a:lnTo>
                  <a:lnTo>
                    <a:pt x="85" y="425"/>
                  </a:lnTo>
                  <a:lnTo>
                    <a:pt x="85" y="397"/>
                  </a:lnTo>
                  <a:lnTo>
                    <a:pt x="114" y="368"/>
                  </a:lnTo>
                  <a:lnTo>
                    <a:pt x="85" y="283"/>
                  </a:lnTo>
                  <a:lnTo>
                    <a:pt x="114" y="255"/>
                  </a:lnTo>
                  <a:lnTo>
                    <a:pt x="85" y="198"/>
                  </a:lnTo>
                  <a:lnTo>
                    <a:pt x="142" y="113"/>
                  </a:lnTo>
                  <a:lnTo>
                    <a:pt x="199" y="113"/>
                  </a:lnTo>
                  <a:lnTo>
                    <a:pt x="227" y="85"/>
                  </a:lnTo>
                  <a:lnTo>
                    <a:pt x="227" y="57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511" y="170"/>
                  </a:lnTo>
                  <a:lnTo>
                    <a:pt x="425" y="255"/>
                  </a:lnTo>
                  <a:lnTo>
                    <a:pt x="425" y="368"/>
                  </a:lnTo>
                  <a:lnTo>
                    <a:pt x="482" y="425"/>
                  </a:lnTo>
                  <a:lnTo>
                    <a:pt x="482" y="482"/>
                  </a:lnTo>
                  <a:lnTo>
                    <a:pt x="511" y="538"/>
                  </a:lnTo>
                  <a:lnTo>
                    <a:pt x="624" y="538"/>
                  </a:lnTo>
                  <a:lnTo>
                    <a:pt x="652" y="652"/>
                  </a:lnTo>
                  <a:lnTo>
                    <a:pt x="624" y="765"/>
                  </a:lnTo>
                  <a:lnTo>
                    <a:pt x="567" y="709"/>
                  </a:lnTo>
                  <a:lnTo>
                    <a:pt x="567" y="737"/>
                  </a:lnTo>
                  <a:lnTo>
                    <a:pt x="539" y="737"/>
                  </a:lnTo>
                  <a:lnTo>
                    <a:pt x="539" y="680"/>
                  </a:lnTo>
                  <a:lnTo>
                    <a:pt x="511" y="652"/>
                  </a:lnTo>
                  <a:lnTo>
                    <a:pt x="482" y="680"/>
                  </a:lnTo>
                  <a:lnTo>
                    <a:pt x="511" y="737"/>
                  </a:lnTo>
                  <a:lnTo>
                    <a:pt x="425" y="737"/>
                  </a:lnTo>
                  <a:lnTo>
                    <a:pt x="397" y="709"/>
                  </a:lnTo>
                  <a:lnTo>
                    <a:pt x="369" y="709"/>
                  </a:lnTo>
                  <a:lnTo>
                    <a:pt x="369" y="737"/>
                  </a:lnTo>
                  <a:lnTo>
                    <a:pt x="284" y="765"/>
                  </a:lnTo>
                  <a:lnTo>
                    <a:pt x="284" y="737"/>
                  </a:lnTo>
                  <a:lnTo>
                    <a:pt x="199" y="737"/>
                  </a:lnTo>
                  <a:lnTo>
                    <a:pt x="170" y="765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5" name="Freeform 55">
              <a:extLst>
                <a:ext uri="{FF2B5EF4-FFF2-40B4-BE49-F238E27FC236}">
                  <a16:creationId xmlns:a16="http://schemas.microsoft.com/office/drawing/2014/main" id="{7794B0FA-40DD-4C0F-82FA-A4949AC362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8" y="5802"/>
              <a:ext cx="199" cy="85"/>
            </a:xfrm>
            <a:custGeom>
              <a:avLst/>
              <a:gdLst>
                <a:gd name="T0" fmla="*/ 29 w 199"/>
                <a:gd name="T1" fmla="*/ 0 h 85"/>
                <a:gd name="T2" fmla="*/ 170 w 199"/>
                <a:gd name="T3" fmla="*/ 29 h 85"/>
                <a:gd name="T4" fmla="*/ 199 w 199"/>
                <a:gd name="T5" fmla="*/ 29 h 85"/>
                <a:gd name="T6" fmla="*/ 170 w 199"/>
                <a:gd name="T7" fmla="*/ 85 h 85"/>
                <a:gd name="T8" fmla="*/ 114 w 199"/>
                <a:gd name="T9" fmla="*/ 57 h 85"/>
                <a:gd name="T10" fmla="*/ 29 w 199"/>
                <a:gd name="T11" fmla="*/ 57 h 85"/>
                <a:gd name="T12" fmla="*/ 0 w 199"/>
                <a:gd name="T13" fmla="*/ 29 h 85"/>
                <a:gd name="T14" fmla="*/ 29 w 199"/>
                <a:gd name="T15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85">
                  <a:moveTo>
                    <a:pt x="29" y="0"/>
                  </a:moveTo>
                  <a:lnTo>
                    <a:pt x="170" y="29"/>
                  </a:lnTo>
                  <a:lnTo>
                    <a:pt x="199" y="29"/>
                  </a:lnTo>
                  <a:lnTo>
                    <a:pt x="170" y="85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6" name="Freeform 56">
              <a:extLst>
                <a:ext uri="{FF2B5EF4-FFF2-40B4-BE49-F238E27FC236}">
                  <a16:creationId xmlns:a16="http://schemas.microsoft.com/office/drawing/2014/main" id="{71DAC58B-EEFD-4336-987F-53AA2B8D8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1" y="3761"/>
              <a:ext cx="1446" cy="1474"/>
            </a:xfrm>
            <a:custGeom>
              <a:avLst/>
              <a:gdLst>
                <a:gd name="T0" fmla="*/ 256 w 1446"/>
                <a:gd name="T1" fmla="*/ 1474 h 1474"/>
                <a:gd name="T2" fmla="*/ 142 w 1446"/>
                <a:gd name="T3" fmla="*/ 1418 h 1474"/>
                <a:gd name="T4" fmla="*/ 199 w 1446"/>
                <a:gd name="T5" fmla="*/ 1333 h 1474"/>
                <a:gd name="T6" fmla="*/ 369 w 1446"/>
                <a:gd name="T7" fmla="*/ 1276 h 1474"/>
                <a:gd name="T8" fmla="*/ 341 w 1446"/>
                <a:gd name="T9" fmla="*/ 1162 h 1474"/>
                <a:gd name="T10" fmla="*/ 199 w 1446"/>
                <a:gd name="T11" fmla="*/ 1162 h 1474"/>
                <a:gd name="T12" fmla="*/ 171 w 1446"/>
                <a:gd name="T13" fmla="*/ 992 h 1474"/>
                <a:gd name="T14" fmla="*/ 114 w 1446"/>
                <a:gd name="T15" fmla="*/ 907 h 1474"/>
                <a:gd name="T16" fmla="*/ 57 w 1446"/>
                <a:gd name="T17" fmla="*/ 822 h 1474"/>
                <a:gd name="T18" fmla="*/ 341 w 1446"/>
                <a:gd name="T19" fmla="*/ 737 h 1474"/>
                <a:gd name="T20" fmla="*/ 397 w 1446"/>
                <a:gd name="T21" fmla="*/ 794 h 1474"/>
                <a:gd name="T22" fmla="*/ 511 w 1446"/>
                <a:gd name="T23" fmla="*/ 737 h 1474"/>
                <a:gd name="T24" fmla="*/ 539 w 1446"/>
                <a:gd name="T25" fmla="*/ 624 h 1474"/>
                <a:gd name="T26" fmla="*/ 369 w 1446"/>
                <a:gd name="T27" fmla="*/ 510 h 1474"/>
                <a:gd name="T28" fmla="*/ 397 w 1446"/>
                <a:gd name="T29" fmla="*/ 482 h 1474"/>
                <a:gd name="T30" fmla="*/ 312 w 1446"/>
                <a:gd name="T31" fmla="*/ 340 h 1474"/>
                <a:gd name="T32" fmla="*/ 256 w 1446"/>
                <a:gd name="T33" fmla="*/ 199 h 1474"/>
                <a:gd name="T34" fmla="*/ 341 w 1446"/>
                <a:gd name="T35" fmla="*/ 142 h 1474"/>
                <a:gd name="T36" fmla="*/ 454 w 1446"/>
                <a:gd name="T37" fmla="*/ 85 h 1474"/>
                <a:gd name="T38" fmla="*/ 624 w 1446"/>
                <a:gd name="T39" fmla="*/ 28 h 1474"/>
                <a:gd name="T40" fmla="*/ 709 w 1446"/>
                <a:gd name="T41" fmla="*/ 85 h 1474"/>
                <a:gd name="T42" fmla="*/ 652 w 1446"/>
                <a:gd name="T43" fmla="*/ 113 h 1474"/>
                <a:gd name="T44" fmla="*/ 624 w 1446"/>
                <a:gd name="T45" fmla="*/ 142 h 1474"/>
                <a:gd name="T46" fmla="*/ 567 w 1446"/>
                <a:gd name="T47" fmla="*/ 227 h 1474"/>
                <a:gd name="T48" fmla="*/ 539 w 1446"/>
                <a:gd name="T49" fmla="*/ 255 h 1474"/>
                <a:gd name="T50" fmla="*/ 511 w 1446"/>
                <a:gd name="T51" fmla="*/ 284 h 1474"/>
                <a:gd name="T52" fmla="*/ 482 w 1446"/>
                <a:gd name="T53" fmla="*/ 284 h 1474"/>
                <a:gd name="T54" fmla="*/ 454 w 1446"/>
                <a:gd name="T55" fmla="*/ 312 h 1474"/>
                <a:gd name="T56" fmla="*/ 482 w 1446"/>
                <a:gd name="T57" fmla="*/ 369 h 1474"/>
                <a:gd name="T58" fmla="*/ 539 w 1446"/>
                <a:gd name="T59" fmla="*/ 340 h 1474"/>
                <a:gd name="T60" fmla="*/ 596 w 1446"/>
                <a:gd name="T61" fmla="*/ 454 h 1474"/>
                <a:gd name="T62" fmla="*/ 709 w 1446"/>
                <a:gd name="T63" fmla="*/ 454 h 1474"/>
                <a:gd name="T64" fmla="*/ 681 w 1446"/>
                <a:gd name="T65" fmla="*/ 397 h 1474"/>
                <a:gd name="T66" fmla="*/ 738 w 1446"/>
                <a:gd name="T67" fmla="*/ 397 h 1474"/>
                <a:gd name="T68" fmla="*/ 738 w 1446"/>
                <a:gd name="T69" fmla="*/ 340 h 1474"/>
                <a:gd name="T70" fmla="*/ 709 w 1446"/>
                <a:gd name="T71" fmla="*/ 284 h 1474"/>
                <a:gd name="T72" fmla="*/ 879 w 1446"/>
                <a:gd name="T73" fmla="*/ 369 h 1474"/>
                <a:gd name="T74" fmla="*/ 879 w 1446"/>
                <a:gd name="T75" fmla="*/ 397 h 1474"/>
                <a:gd name="T76" fmla="*/ 823 w 1446"/>
                <a:gd name="T77" fmla="*/ 482 h 1474"/>
                <a:gd name="T78" fmla="*/ 823 w 1446"/>
                <a:gd name="T79" fmla="*/ 510 h 1474"/>
                <a:gd name="T80" fmla="*/ 908 w 1446"/>
                <a:gd name="T81" fmla="*/ 595 h 1474"/>
                <a:gd name="T82" fmla="*/ 964 w 1446"/>
                <a:gd name="T83" fmla="*/ 595 h 1474"/>
                <a:gd name="T84" fmla="*/ 1248 w 1446"/>
                <a:gd name="T85" fmla="*/ 709 h 1474"/>
                <a:gd name="T86" fmla="*/ 1333 w 1446"/>
                <a:gd name="T87" fmla="*/ 680 h 1474"/>
                <a:gd name="T88" fmla="*/ 1390 w 1446"/>
                <a:gd name="T89" fmla="*/ 709 h 1474"/>
                <a:gd name="T90" fmla="*/ 1418 w 1446"/>
                <a:gd name="T91" fmla="*/ 822 h 1474"/>
                <a:gd name="T92" fmla="*/ 1333 w 1446"/>
                <a:gd name="T93" fmla="*/ 936 h 1474"/>
                <a:gd name="T94" fmla="*/ 1191 w 1446"/>
                <a:gd name="T95" fmla="*/ 936 h 1474"/>
                <a:gd name="T96" fmla="*/ 1276 w 1446"/>
                <a:gd name="T97" fmla="*/ 1134 h 1474"/>
                <a:gd name="T98" fmla="*/ 1219 w 1446"/>
                <a:gd name="T99" fmla="*/ 1077 h 1474"/>
                <a:gd name="T100" fmla="*/ 1163 w 1446"/>
                <a:gd name="T101" fmla="*/ 1106 h 1474"/>
                <a:gd name="T102" fmla="*/ 1191 w 1446"/>
                <a:gd name="T103" fmla="*/ 1134 h 1474"/>
                <a:gd name="T104" fmla="*/ 1163 w 1446"/>
                <a:gd name="T105" fmla="*/ 1191 h 1474"/>
                <a:gd name="T106" fmla="*/ 1248 w 1446"/>
                <a:gd name="T107" fmla="*/ 1219 h 1474"/>
                <a:gd name="T108" fmla="*/ 1078 w 1446"/>
                <a:gd name="T109" fmla="*/ 1247 h 1474"/>
                <a:gd name="T110" fmla="*/ 738 w 1446"/>
                <a:gd name="T111" fmla="*/ 1446 h 1474"/>
                <a:gd name="T112" fmla="*/ 652 w 1446"/>
                <a:gd name="T113" fmla="*/ 1333 h 1474"/>
                <a:gd name="T114" fmla="*/ 454 w 1446"/>
                <a:gd name="T115" fmla="*/ 1333 h 1474"/>
                <a:gd name="T116" fmla="*/ 426 w 1446"/>
                <a:gd name="T117" fmla="*/ 1389 h 1474"/>
                <a:gd name="T118" fmla="*/ 312 w 1446"/>
                <a:gd name="T11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46" h="1474">
                  <a:moveTo>
                    <a:pt x="312" y="1474"/>
                  </a:moveTo>
                  <a:lnTo>
                    <a:pt x="256" y="1474"/>
                  </a:lnTo>
                  <a:lnTo>
                    <a:pt x="227" y="1418"/>
                  </a:lnTo>
                  <a:lnTo>
                    <a:pt x="142" y="1418"/>
                  </a:lnTo>
                  <a:lnTo>
                    <a:pt x="199" y="1389"/>
                  </a:lnTo>
                  <a:lnTo>
                    <a:pt x="199" y="1333"/>
                  </a:lnTo>
                  <a:lnTo>
                    <a:pt x="256" y="1276"/>
                  </a:lnTo>
                  <a:lnTo>
                    <a:pt x="369" y="1276"/>
                  </a:lnTo>
                  <a:lnTo>
                    <a:pt x="426" y="1191"/>
                  </a:lnTo>
                  <a:lnTo>
                    <a:pt x="341" y="1162"/>
                  </a:lnTo>
                  <a:lnTo>
                    <a:pt x="227" y="1134"/>
                  </a:lnTo>
                  <a:lnTo>
                    <a:pt x="199" y="1162"/>
                  </a:lnTo>
                  <a:lnTo>
                    <a:pt x="199" y="1049"/>
                  </a:lnTo>
                  <a:lnTo>
                    <a:pt x="171" y="992"/>
                  </a:lnTo>
                  <a:lnTo>
                    <a:pt x="171" y="936"/>
                  </a:lnTo>
                  <a:lnTo>
                    <a:pt x="114" y="907"/>
                  </a:lnTo>
                  <a:lnTo>
                    <a:pt x="85" y="851"/>
                  </a:lnTo>
                  <a:lnTo>
                    <a:pt x="57" y="822"/>
                  </a:lnTo>
                  <a:lnTo>
                    <a:pt x="0" y="794"/>
                  </a:lnTo>
                  <a:lnTo>
                    <a:pt x="341" y="737"/>
                  </a:lnTo>
                  <a:lnTo>
                    <a:pt x="341" y="766"/>
                  </a:lnTo>
                  <a:lnTo>
                    <a:pt x="397" y="794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52"/>
                  </a:lnTo>
                  <a:lnTo>
                    <a:pt x="539" y="624"/>
                  </a:lnTo>
                  <a:lnTo>
                    <a:pt x="482" y="567"/>
                  </a:lnTo>
                  <a:lnTo>
                    <a:pt x="369" y="510"/>
                  </a:lnTo>
                  <a:lnTo>
                    <a:pt x="341" y="482"/>
                  </a:lnTo>
                  <a:lnTo>
                    <a:pt x="397" y="482"/>
                  </a:lnTo>
                  <a:lnTo>
                    <a:pt x="369" y="369"/>
                  </a:lnTo>
                  <a:lnTo>
                    <a:pt x="312" y="340"/>
                  </a:lnTo>
                  <a:lnTo>
                    <a:pt x="341" y="284"/>
                  </a:lnTo>
                  <a:lnTo>
                    <a:pt x="256" y="199"/>
                  </a:lnTo>
                  <a:lnTo>
                    <a:pt x="284" y="142"/>
                  </a:lnTo>
                  <a:lnTo>
                    <a:pt x="341" y="142"/>
                  </a:lnTo>
                  <a:lnTo>
                    <a:pt x="426" y="85"/>
                  </a:lnTo>
                  <a:lnTo>
                    <a:pt x="454" y="85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709" y="28"/>
                  </a:lnTo>
                  <a:lnTo>
                    <a:pt x="709" y="85"/>
                  </a:lnTo>
                  <a:lnTo>
                    <a:pt x="681" y="85"/>
                  </a:lnTo>
                  <a:lnTo>
                    <a:pt x="652" y="113"/>
                  </a:lnTo>
                  <a:lnTo>
                    <a:pt x="596" y="113"/>
                  </a:lnTo>
                  <a:lnTo>
                    <a:pt x="624" y="142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1" y="199"/>
                  </a:lnTo>
                  <a:lnTo>
                    <a:pt x="539" y="255"/>
                  </a:lnTo>
                  <a:lnTo>
                    <a:pt x="539" y="284"/>
                  </a:lnTo>
                  <a:lnTo>
                    <a:pt x="511" y="284"/>
                  </a:lnTo>
                  <a:lnTo>
                    <a:pt x="511" y="312"/>
                  </a:lnTo>
                  <a:lnTo>
                    <a:pt x="482" y="284"/>
                  </a:lnTo>
                  <a:lnTo>
                    <a:pt x="426" y="312"/>
                  </a:lnTo>
                  <a:lnTo>
                    <a:pt x="454" y="312"/>
                  </a:lnTo>
                  <a:lnTo>
                    <a:pt x="454" y="369"/>
                  </a:lnTo>
                  <a:lnTo>
                    <a:pt x="482" y="369"/>
                  </a:lnTo>
                  <a:lnTo>
                    <a:pt x="511" y="369"/>
                  </a:lnTo>
                  <a:lnTo>
                    <a:pt x="539" y="340"/>
                  </a:lnTo>
                  <a:lnTo>
                    <a:pt x="567" y="340"/>
                  </a:lnTo>
                  <a:lnTo>
                    <a:pt x="596" y="454"/>
                  </a:lnTo>
                  <a:lnTo>
                    <a:pt x="681" y="482"/>
                  </a:lnTo>
                  <a:lnTo>
                    <a:pt x="709" y="454"/>
                  </a:lnTo>
                  <a:lnTo>
                    <a:pt x="652" y="397"/>
                  </a:lnTo>
                  <a:lnTo>
                    <a:pt x="681" y="397"/>
                  </a:lnTo>
                  <a:lnTo>
                    <a:pt x="738" y="425"/>
                  </a:lnTo>
                  <a:lnTo>
                    <a:pt x="738" y="397"/>
                  </a:lnTo>
                  <a:lnTo>
                    <a:pt x="709" y="369"/>
                  </a:lnTo>
                  <a:lnTo>
                    <a:pt x="738" y="340"/>
                  </a:lnTo>
                  <a:lnTo>
                    <a:pt x="709" y="312"/>
                  </a:lnTo>
                  <a:lnTo>
                    <a:pt x="709" y="284"/>
                  </a:lnTo>
                  <a:lnTo>
                    <a:pt x="766" y="284"/>
                  </a:lnTo>
                  <a:lnTo>
                    <a:pt x="879" y="369"/>
                  </a:lnTo>
                  <a:lnTo>
                    <a:pt x="851" y="369"/>
                  </a:lnTo>
                  <a:lnTo>
                    <a:pt x="879" y="397"/>
                  </a:lnTo>
                  <a:lnTo>
                    <a:pt x="823" y="425"/>
                  </a:lnTo>
                  <a:lnTo>
                    <a:pt x="823" y="482"/>
                  </a:lnTo>
                  <a:lnTo>
                    <a:pt x="851" y="454"/>
                  </a:lnTo>
                  <a:lnTo>
                    <a:pt x="823" y="510"/>
                  </a:lnTo>
                  <a:lnTo>
                    <a:pt x="908" y="567"/>
                  </a:lnTo>
                  <a:lnTo>
                    <a:pt x="908" y="595"/>
                  </a:lnTo>
                  <a:lnTo>
                    <a:pt x="936" y="624"/>
                  </a:lnTo>
                  <a:lnTo>
                    <a:pt x="964" y="595"/>
                  </a:lnTo>
                  <a:lnTo>
                    <a:pt x="993" y="680"/>
                  </a:lnTo>
                  <a:lnTo>
                    <a:pt x="1248" y="709"/>
                  </a:lnTo>
                  <a:lnTo>
                    <a:pt x="1305" y="680"/>
                  </a:lnTo>
                  <a:lnTo>
                    <a:pt x="1333" y="680"/>
                  </a:lnTo>
                  <a:lnTo>
                    <a:pt x="1305" y="709"/>
                  </a:lnTo>
                  <a:lnTo>
                    <a:pt x="1390" y="709"/>
                  </a:lnTo>
                  <a:lnTo>
                    <a:pt x="1446" y="766"/>
                  </a:lnTo>
                  <a:lnTo>
                    <a:pt x="1418" y="822"/>
                  </a:lnTo>
                  <a:lnTo>
                    <a:pt x="1333" y="851"/>
                  </a:lnTo>
                  <a:lnTo>
                    <a:pt x="1333" y="936"/>
                  </a:lnTo>
                  <a:lnTo>
                    <a:pt x="1276" y="936"/>
                  </a:lnTo>
                  <a:lnTo>
                    <a:pt x="1191" y="936"/>
                  </a:lnTo>
                  <a:lnTo>
                    <a:pt x="1276" y="1021"/>
                  </a:lnTo>
                  <a:lnTo>
                    <a:pt x="1276" y="1134"/>
                  </a:lnTo>
                  <a:lnTo>
                    <a:pt x="1219" y="1134"/>
                  </a:lnTo>
                  <a:lnTo>
                    <a:pt x="1219" y="1077"/>
                  </a:lnTo>
                  <a:lnTo>
                    <a:pt x="1191" y="1077"/>
                  </a:lnTo>
                  <a:lnTo>
                    <a:pt x="1163" y="1106"/>
                  </a:lnTo>
                  <a:lnTo>
                    <a:pt x="1163" y="1134"/>
                  </a:lnTo>
                  <a:lnTo>
                    <a:pt x="1191" y="1134"/>
                  </a:lnTo>
                  <a:lnTo>
                    <a:pt x="1219" y="1162"/>
                  </a:lnTo>
                  <a:lnTo>
                    <a:pt x="1163" y="1191"/>
                  </a:lnTo>
                  <a:lnTo>
                    <a:pt x="1248" y="1191"/>
                  </a:lnTo>
                  <a:lnTo>
                    <a:pt x="1248" y="1219"/>
                  </a:lnTo>
                  <a:lnTo>
                    <a:pt x="1219" y="1247"/>
                  </a:lnTo>
                  <a:lnTo>
                    <a:pt x="1078" y="1247"/>
                  </a:lnTo>
                  <a:lnTo>
                    <a:pt x="908" y="1276"/>
                  </a:lnTo>
                  <a:lnTo>
                    <a:pt x="738" y="1446"/>
                  </a:lnTo>
                  <a:lnTo>
                    <a:pt x="709" y="1361"/>
                  </a:lnTo>
                  <a:lnTo>
                    <a:pt x="652" y="1333"/>
                  </a:lnTo>
                  <a:lnTo>
                    <a:pt x="652" y="1276"/>
                  </a:lnTo>
                  <a:lnTo>
                    <a:pt x="454" y="1333"/>
                  </a:lnTo>
                  <a:lnTo>
                    <a:pt x="454" y="1361"/>
                  </a:lnTo>
                  <a:lnTo>
                    <a:pt x="426" y="1389"/>
                  </a:lnTo>
                  <a:lnTo>
                    <a:pt x="369" y="1389"/>
                  </a:lnTo>
                  <a:lnTo>
                    <a:pt x="312" y="147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7" name="Freeform 57">
              <a:extLst>
                <a:ext uri="{FF2B5EF4-FFF2-40B4-BE49-F238E27FC236}">
                  <a16:creationId xmlns:a16="http://schemas.microsoft.com/office/drawing/2014/main" id="{6B5EABBF-49AE-40DA-95BF-BFEB6CB77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8" name="Freeform 58">
              <a:extLst>
                <a:ext uri="{FF2B5EF4-FFF2-40B4-BE49-F238E27FC236}">
                  <a16:creationId xmlns:a16="http://schemas.microsoft.com/office/drawing/2014/main" id="{EFF5F9EA-A4D2-4839-817B-E96E2BEA0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158"/>
              <a:ext cx="680" cy="397"/>
            </a:xfrm>
            <a:custGeom>
              <a:avLst/>
              <a:gdLst>
                <a:gd name="T0" fmla="*/ 141 w 680"/>
                <a:gd name="T1" fmla="*/ 397 h 397"/>
                <a:gd name="T2" fmla="*/ 482 w 680"/>
                <a:gd name="T3" fmla="*/ 340 h 397"/>
                <a:gd name="T4" fmla="*/ 482 w 680"/>
                <a:gd name="T5" fmla="*/ 369 h 397"/>
                <a:gd name="T6" fmla="*/ 538 w 680"/>
                <a:gd name="T7" fmla="*/ 397 h 397"/>
                <a:gd name="T8" fmla="*/ 595 w 680"/>
                <a:gd name="T9" fmla="*/ 340 h 397"/>
                <a:gd name="T10" fmla="*/ 652 w 680"/>
                <a:gd name="T11" fmla="*/ 340 h 397"/>
                <a:gd name="T12" fmla="*/ 652 w 680"/>
                <a:gd name="T13" fmla="*/ 255 h 397"/>
                <a:gd name="T14" fmla="*/ 680 w 680"/>
                <a:gd name="T15" fmla="*/ 227 h 397"/>
                <a:gd name="T16" fmla="*/ 623 w 680"/>
                <a:gd name="T17" fmla="*/ 170 h 397"/>
                <a:gd name="T18" fmla="*/ 510 w 680"/>
                <a:gd name="T19" fmla="*/ 113 h 397"/>
                <a:gd name="T20" fmla="*/ 482 w 680"/>
                <a:gd name="T21" fmla="*/ 170 h 397"/>
                <a:gd name="T22" fmla="*/ 283 w 680"/>
                <a:gd name="T23" fmla="*/ 170 h 397"/>
                <a:gd name="T24" fmla="*/ 312 w 680"/>
                <a:gd name="T25" fmla="*/ 113 h 397"/>
                <a:gd name="T26" fmla="*/ 368 w 680"/>
                <a:gd name="T27" fmla="*/ 113 h 397"/>
                <a:gd name="T28" fmla="*/ 425 w 680"/>
                <a:gd name="T29" fmla="*/ 57 h 397"/>
                <a:gd name="T30" fmla="*/ 340 w 680"/>
                <a:gd name="T31" fmla="*/ 0 h 397"/>
                <a:gd name="T32" fmla="*/ 226 w 680"/>
                <a:gd name="T33" fmla="*/ 0 h 397"/>
                <a:gd name="T34" fmla="*/ 113 w 680"/>
                <a:gd name="T35" fmla="*/ 85 h 397"/>
                <a:gd name="T36" fmla="*/ 56 w 680"/>
                <a:gd name="T37" fmla="*/ 57 h 397"/>
                <a:gd name="T38" fmla="*/ 0 w 680"/>
                <a:gd name="T39" fmla="*/ 85 h 397"/>
                <a:gd name="T40" fmla="*/ 85 w 680"/>
                <a:gd name="T41" fmla="*/ 142 h 397"/>
                <a:gd name="T42" fmla="*/ 56 w 680"/>
                <a:gd name="T43" fmla="*/ 227 h 397"/>
                <a:gd name="T44" fmla="*/ 0 w 680"/>
                <a:gd name="T45" fmla="*/ 283 h 397"/>
                <a:gd name="T46" fmla="*/ 85 w 680"/>
                <a:gd name="T47" fmla="*/ 283 h 397"/>
                <a:gd name="T48" fmla="*/ 141 w 680"/>
                <a:gd name="T49" fmla="*/ 369 h 397"/>
                <a:gd name="T50" fmla="*/ 113 w 680"/>
                <a:gd name="T51" fmla="*/ 397 h 397"/>
                <a:gd name="T52" fmla="*/ 141 w 680"/>
                <a:gd name="T53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97">
                  <a:moveTo>
                    <a:pt x="141" y="397"/>
                  </a:moveTo>
                  <a:lnTo>
                    <a:pt x="482" y="340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95" y="340"/>
                  </a:lnTo>
                  <a:lnTo>
                    <a:pt x="652" y="340"/>
                  </a:lnTo>
                  <a:lnTo>
                    <a:pt x="652" y="255"/>
                  </a:lnTo>
                  <a:lnTo>
                    <a:pt x="680" y="227"/>
                  </a:lnTo>
                  <a:lnTo>
                    <a:pt x="623" y="170"/>
                  </a:lnTo>
                  <a:lnTo>
                    <a:pt x="510" y="113"/>
                  </a:lnTo>
                  <a:lnTo>
                    <a:pt x="482" y="170"/>
                  </a:lnTo>
                  <a:lnTo>
                    <a:pt x="283" y="170"/>
                  </a:lnTo>
                  <a:lnTo>
                    <a:pt x="312" y="113"/>
                  </a:lnTo>
                  <a:lnTo>
                    <a:pt x="368" y="113"/>
                  </a:lnTo>
                  <a:lnTo>
                    <a:pt x="425" y="57"/>
                  </a:lnTo>
                  <a:lnTo>
                    <a:pt x="340" y="0"/>
                  </a:lnTo>
                  <a:lnTo>
                    <a:pt x="226" y="0"/>
                  </a:lnTo>
                  <a:lnTo>
                    <a:pt x="113" y="85"/>
                  </a:lnTo>
                  <a:lnTo>
                    <a:pt x="56" y="57"/>
                  </a:lnTo>
                  <a:lnTo>
                    <a:pt x="0" y="85"/>
                  </a:lnTo>
                  <a:lnTo>
                    <a:pt x="85" y="142"/>
                  </a:lnTo>
                  <a:lnTo>
                    <a:pt x="56" y="227"/>
                  </a:lnTo>
                  <a:lnTo>
                    <a:pt x="0" y="283"/>
                  </a:lnTo>
                  <a:lnTo>
                    <a:pt x="85" y="283"/>
                  </a:lnTo>
                  <a:lnTo>
                    <a:pt x="141" y="369"/>
                  </a:lnTo>
                  <a:lnTo>
                    <a:pt x="113" y="397"/>
                  </a:lnTo>
                  <a:lnTo>
                    <a:pt x="141" y="39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39" name="Freeform 59">
              <a:extLst>
                <a:ext uri="{FF2B5EF4-FFF2-40B4-BE49-F238E27FC236}">
                  <a16:creationId xmlns:a16="http://schemas.microsoft.com/office/drawing/2014/main" id="{B0C76322-A0D2-4CE1-A982-377B2ACAE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4"/>
              <a:ext cx="652" cy="454"/>
            </a:xfrm>
            <a:custGeom>
              <a:avLst/>
              <a:gdLst>
                <a:gd name="T0" fmla="*/ 170 w 652"/>
                <a:gd name="T1" fmla="*/ 341 h 454"/>
                <a:gd name="T2" fmla="*/ 199 w 652"/>
                <a:gd name="T3" fmla="*/ 312 h 454"/>
                <a:gd name="T4" fmla="*/ 170 w 652"/>
                <a:gd name="T5" fmla="*/ 256 h 454"/>
                <a:gd name="T6" fmla="*/ 57 w 652"/>
                <a:gd name="T7" fmla="*/ 284 h 454"/>
                <a:gd name="T8" fmla="*/ 57 w 652"/>
                <a:gd name="T9" fmla="*/ 227 h 454"/>
                <a:gd name="T10" fmla="*/ 0 w 652"/>
                <a:gd name="T11" fmla="*/ 256 h 454"/>
                <a:gd name="T12" fmla="*/ 29 w 652"/>
                <a:gd name="T13" fmla="*/ 199 h 454"/>
                <a:gd name="T14" fmla="*/ 114 w 652"/>
                <a:gd name="T15" fmla="*/ 142 h 454"/>
                <a:gd name="T16" fmla="*/ 170 w 652"/>
                <a:gd name="T17" fmla="*/ 57 h 454"/>
                <a:gd name="T18" fmla="*/ 255 w 652"/>
                <a:gd name="T19" fmla="*/ 57 h 454"/>
                <a:gd name="T20" fmla="*/ 312 w 652"/>
                <a:gd name="T21" fmla="*/ 0 h 454"/>
                <a:gd name="T22" fmla="*/ 369 w 652"/>
                <a:gd name="T23" fmla="*/ 0 h 454"/>
                <a:gd name="T24" fmla="*/ 397 w 652"/>
                <a:gd name="T25" fmla="*/ 29 h 454"/>
                <a:gd name="T26" fmla="*/ 454 w 652"/>
                <a:gd name="T27" fmla="*/ 29 h 454"/>
                <a:gd name="T28" fmla="*/ 596 w 652"/>
                <a:gd name="T29" fmla="*/ 171 h 454"/>
                <a:gd name="T30" fmla="*/ 567 w 652"/>
                <a:gd name="T31" fmla="*/ 227 h 454"/>
                <a:gd name="T32" fmla="*/ 624 w 652"/>
                <a:gd name="T33" fmla="*/ 256 h 454"/>
                <a:gd name="T34" fmla="*/ 652 w 652"/>
                <a:gd name="T35" fmla="*/ 369 h 454"/>
                <a:gd name="T36" fmla="*/ 596 w 652"/>
                <a:gd name="T37" fmla="*/ 369 h 454"/>
                <a:gd name="T38" fmla="*/ 624 w 652"/>
                <a:gd name="T39" fmla="*/ 397 h 454"/>
                <a:gd name="T40" fmla="*/ 596 w 652"/>
                <a:gd name="T41" fmla="*/ 454 h 454"/>
                <a:gd name="T42" fmla="*/ 397 w 652"/>
                <a:gd name="T43" fmla="*/ 454 h 454"/>
                <a:gd name="T44" fmla="*/ 426 w 652"/>
                <a:gd name="T45" fmla="*/ 397 h 454"/>
                <a:gd name="T46" fmla="*/ 482 w 652"/>
                <a:gd name="T47" fmla="*/ 397 h 454"/>
                <a:gd name="T48" fmla="*/ 539 w 652"/>
                <a:gd name="T49" fmla="*/ 341 h 454"/>
                <a:gd name="T50" fmla="*/ 454 w 652"/>
                <a:gd name="T51" fmla="*/ 284 h 454"/>
                <a:gd name="T52" fmla="*/ 340 w 652"/>
                <a:gd name="T53" fmla="*/ 284 h 454"/>
                <a:gd name="T54" fmla="*/ 227 w 652"/>
                <a:gd name="T55" fmla="*/ 369 h 454"/>
                <a:gd name="T56" fmla="*/ 170 w 652"/>
                <a:gd name="T57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454">
                  <a:moveTo>
                    <a:pt x="170" y="341"/>
                  </a:moveTo>
                  <a:lnTo>
                    <a:pt x="199" y="312"/>
                  </a:lnTo>
                  <a:lnTo>
                    <a:pt x="170" y="256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56"/>
                  </a:lnTo>
                  <a:lnTo>
                    <a:pt x="29" y="199"/>
                  </a:lnTo>
                  <a:lnTo>
                    <a:pt x="114" y="142"/>
                  </a:lnTo>
                  <a:lnTo>
                    <a:pt x="170" y="57"/>
                  </a:lnTo>
                  <a:lnTo>
                    <a:pt x="255" y="57"/>
                  </a:lnTo>
                  <a:lnTo>
                    <a:pt x="312" y="0"/>
                  </a:lnTo>
                  <a:lnTo>
                    <a:pt x="369" y="0"/>
                  </a:lnTo>
                  <a:lnTo>
                    <a:pt x="397" y="29"/>
                  </a:lnTo>
                  <a:lnTo>
                    <a:pt x="454" y="29"/>
                  </a:lnTo>
                  <a:lnTo>
                    <a:pt x="596" y="171"/>
                  </a:lnTo>
                  <a:lnTo>
                    <a:pt x="567" y="227"/>
                  </a:lnTo>
                  <a:lnTo>
                    <a:pt x="624" y="256"/>
                  </a:lnTo>
                  <a:lnTo>
                    <a:pt x="652" y="369"/>
                  </a:lnTo>
                  <a:lnTo>
                    <a:pt x="596" y="369"/>
                  </a:lnTo>
                  <a:lnTo>
                    <a:pt x="624" y="397"/>
                  </a:lnTo>
                  <a:lnTo>
                    <a:pt x="596" y="454"/>
                  </a:lnTo>
                  <a:lnTo>
                    <a:pt x="397" y="454"/>
                  </a:lnTo>
                  <a:lnTo>
                    <a:pt x="426" y="397"/>
                  </a:lnTo>
                  <a:lnTo>
                    <a:pt x="482" y="397"/>
                  </a:lnTo>
                  <a:lnTo>
                    <a:pt x="539" y="341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227" y="369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0" name="Freeform 60">
              <a:extLst>
                <a:ext uri="{FF2B5EF4-FFF2-40B4-BE49-F238E27FC236}">
                  <a16:creationId xmlns:a16="http://schemas.microsoft.com/office/drawing/2014/main" id="{EC2A4317-4351-42A5-A47C-4D22235FB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8" y="3364"/>
              <a:ext cx="907" cy="709"/>
            </a:xfrm>
            <a:custGeom>
              <a:avLst/>
              <a:gdLst>
                <a:gd name="T0" fmla="*/ 0 w 907"/>
                <a:gd name="T1" fmla="*/ 624 h 709"/>
                <a:gd name="T2" fmla="*/ 311 w 907"/>
                <a:gd name="T3" fmla="*/ 681 h 709"/>
                <a:gd name="T4" fmla="*/ 397 w 907"/>
                <a:gd name="T5" fmla="*/ 652 h 709"/>
                <a:gd name="T6" fmla="*/ 397 w 907"/>
                <a:gd name="T7" fmla="*/ 624 h 709"/>
                <a:gd name="T8" fmla="*/ 510 w 907"/>
                <a:gd name="T9" fmla="*/ 624 h 709"/>
                <a:gd name="T10" fmla="*/ 567 w 907"/>
                <a:gd name="T11" fmla="*/ 709 h 709"/>
                <a:gd name="T12" fmla="*/ 652 w 907"/>
                <a:gd name="T13" fmla="*/ 652 h 709"/>
                <a:gd name="T14" fmla="*/ 708 w 907"/>
                <a:gd name="T15" fmla="*/ 567 h 709"/>
                <a:gd name="T16" fmla="*/ 793 w 907"/>
                <a:gd name="T17" fmla="*/ 567 h 709"/>
                <a:gd name="T18" fmla="*/ 850 w 907"/>
                <a:gd name="T19" fmla="*/ 510 h 709"/>
                <a:gd name="T20" fmla="*/ 907 w 907"/>
                <a:gd name="T21" fmla="*/ 510 h 709"/>
                <a:gd name="T22" fmla="*/ 907 w 907"/>
                <a:gd name="T23" fmla="*/ 482 h 709"/>
                <a:gd name="T24" fmla="*/ 878 w 907"/>
                <a:gd name="T25" fmla="*/ 397 h 709"/>
                <a:gd name="T26" fmla="*/ 878 w 907"/>
                <a:gd name="T27" fmla="*/ 369 h 709"/>
                <a:gd name="T28" fmla="*/ 850 w 907"/>
                <a:gd name="T29" fmla="*/ 340 h 709"/>
                <a:gd name="T30" fmla="*/ 822 w 907"/>
                <a:gd name="T31" fmla="*/ 340 h 709"/>
                <a:gd name="T32" fmla="*/ 793 w 907"/>
                <a:gd name="T33" fmla="*/ 312 h 709"/>
                <a:gd name="T34" fmla="*/ 737 w 907"/>
                <a:gd name="T35" fmla="*/ 340 h 709"/>
                <a:gd name="T36" fmla="*/ 737 w 907"/>
                <a:gd name="T37" fmla="*/ 255 h 709"/>
                <a:gd name="T38" fmla="*/ 708 w 907"/>
                <a:gd name="T39" fmla="*/ 227 h 709"/>
                <a:gd name="T40" fmla="*/ 652 w 907"/>
                <a:gd name="T41" fmla="*/ 227 h 709"/>
                <a:gd name="T42" fmla="*/ 595 w 907"/>
                <a:gd name="T43" fmla="*/ 199 h 709"/>
                <a:gd name="T44" fmla="*/ 567 w 907"/>
                <a:gd name="T45" fmla="*/ 142 h 709"/>
                <a:gd name="T46" fmla="*/ 510 w 907"/>
                <a:gd name="T47" fmla="*/ 142 h 709"/>
                <a:gd name="T48" fmla="*/ 510 w 907"/>
                <a:gd name="T49" fmla="*/ 57 h 709"/>
                <a:gd name="T50" fmla="*/ 482 w 907"/>
                <a:gd name="T51" fmla="*/ 29 h 709"/>
                <a:gd name="T52" fmla="*/ 453 w 907"/>
                <a:gd name="T53" fmla="*/ 114 h 709"/>
                <a:gd name="T54" fmla="*/ 397 w 907"/>
                <a:gd name="T55" fmla="*/ 114 h 709"/>
                <a:gd name="T56" fmla="*/ 368 w 907"/>
                <a:gd name="T57" fmla="*/ 85 h 709"/>
                <a:gd name="T58" fmla="*/ 311 w 907"/>
                <a:gd name="T59" fmla="*/ 85 h 709"/>
                <a:gd name="T60" fmla="*/ 255 w 907"/>
                <a:gd name="T61" fmla="*/ 57 h 709"/>
                <a:gd name="T62" fmla="*/ 141 w 907"/>
                <a:gd name="T63" fmla="*/ 0 h 709"/>
                <a:gd name="T64" fmla="*/ 56 w 907"/>
                <a:gd name="T65" fmla="*/ 85 h 709"/>
                <a:gd name="T66" fmla="*/ 141 w 907"/>
                <a:gd name="T67" fmla="*/ 142 h 709"/>
                <a:gd name="T68" fmla="*/ 141 w 907"/>
                <a:gd name="T69" fmla="*/ 170 h 709"/>
                <a:gd name="T70" fmla="*/ 198 w 907"/>
                <a:gd name="T71" fmla="*/ 170 h 709"/>
                <a:gd name="T72" fmla="*/ 226 w 907"/>
                <a:gd name="T73" fmla="*/ 199 h 709"/>
                <a:gd name="T74" fmla="*/ 198 w 907"/>
                <a:gd name="T75" fmla="*/ 227 h 709"/>
                <a:gd name="T76" fmla="*/ 198 w 907"/>
                <a:gd name="T77" fmla="*/ 255 h 709"/>
                <a:gd name="T78" fmla="*/ 255 w 907"/>
                <a:gd name="T79" fmla="*/ 255 h 709"/>
                <a:gd name="T80" fmla="*/ 198 w 907"/>
                <a:gd name="T81" fmla="*/ 340 h 709"/>
                <a:gd name="T82" fmla="*/ 141 w 907"/>
                <a:gd name="T83" fmla="*/ 369 h 709"/>
                <a:gd name="T84" fmla="*/ 113 w 907"/>
                <a:gd name="T85" fmla="*/ 397 h 709"/>
                <a:gd name="T86" fmla="*/ 85 w 907"/>
                <a:gd name="T87" fmla="*/ 425 h 709"/>
                <a:gd name="T88" fmla="*/ 85 w 907"/>
                <a:gd name="T89" fmla="*/ 510 h 709"/>
                <a:gd name="T90" fmla="*/ 28 w 907"/>
                <a:gd name="T91" fmla="*/ 539 h 709"/>
                <a:gd name="T92" fmla="*/ 0 w 907"/>
                <a:gd name="T93" fmla="*/ 62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709">
                  <a:moveTo>
                    <a:pt x="0" y="624"/>
                  </a:moveTo>
                  <a:lnTo>
                    <a:pt x="311" y="681"/>
                  </a:lnTo>
                  <a:lnTo>
                    <a:pt x="397" y="652"/>
                  </a:lnTo>
                  <a:lnTo>
                    <a:pt x="397" y="624"/>
                  </a:lnTo>
                  <a:lnTo>
                    <a:pt x="510" y="624"/>
                  </a:lnTo>
                  <a:lnTo>
                    <a:pt x="567" y="709"/>
                  </a:lnTo>
                  <a:lnTo>
                    <a:pt x="652" y="652"/>
                  </a:lnTo>
                  <a:lnTo>
                    <a:pt x="708" y="567"/>
                  </a:lnTo>
                  <a:lnTo>
                    <a:pt x="793" y="567"/>
                  </a:lnTo>
                  <a:lnTo>
                    <a:pt x="850" y="510"/>
                  </a:lnTo>
                  <a:lnTo>
                    <a:pt x="907" y="510"/>
                  </a:lnTo>
                  <a:lnTo>
                    <a:pt x="907" y="482"/>
                  </a:lnTo>
                  <a:lnTo>
                    <a:pt x="878" y="397"/>
                  </a:lnTo>
                  <a:lnTo>
                    <a:pt x="878" y="369"/>
                  </a:lnTo>
                  <a:lnTo>
                    <a:pt x="850" y="340"/>
                  </a:lnTo>
                  <a:lnTo>
                    <a:pt x="822" y="340"/>
                  </a:lnTo>
                  <a:lnTo>
                    <a:pt x="793" y="312"/>
                  </a:lnTo>
                  <a:lnTo>
                    <a:pt x="737" y="340"/>
                  </a:lnTo>
                  <a:lnTo>
                    <a:pt x="737" y="255"/>
                  </a:lnTo>
                  <a:lnTo>
                    <a:pt x="708" y="227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567" y="142"/>
                  </a:lnTo>
                  <a:lnTo>
                    <a:pt x="510" y="142"/>
                  </a:lnTo>
                  <a:lnTo>
                    <a:pt x="510" y="57"/>
                  </a:lnTo>
                  <a:lnTo>
                    <a:pt x="482" y="29"/>
                  </a:lnTo>
                  <a:lnTo>
                    <a:pt x="453" y="114"/>
                  </a:lnTo>
                  <a:lnTo>
                    <a:pt x="397" y="114"/>
                  </a:lnTo>
                  <a:lnTo>
                    <a:pt x="368" y="85"/>
                  </a:lnTo>
                  <a:lnTo>
                    <a:pt x="311" y="85"/>
                  </a:lnTo>
                  <a:lnTo>
                    <a:pt x="255" y="57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41" y="142"/>
                  </a:lnTo>
                  <a:lnTo>
                    <a:pt x="141" y="170"/>
                  </a:lnTo>
                  <a:lnTo>
                    <a:pt x="198" y="170"/>
                  </a:lnTo>
                  <a:lnTo>
                    <a:pt x="226" y="199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255" y="255"/>
                  </a:lnTo>
                  <a:lnTo>
                    <a:pt x="198" y="340"/>
                  </a:lnTo>
                  <a:lnTo>
                    <a:pt x="141" y="369"/>
                  </a:lnTo>
                  <a:lnTo>
                    <a:pt x="113" y="397"/>
                  </a:lnTo>
                  <a:lnTo>
                    <a:pt x="85" y="425"/>
                  </a:lnTo>
                  <a:lnTo>
                    <a:pt x="85" y="510"/>
                  </a:lnTo>
                  <a:lnTo>
                    <a:pt x="28" y="539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1" name="Freeform 61">
              <a:extLst>
                <a:ext uri="{FF2B5EF4-FFF2-40B4-BE49-F238E27FC236}">
                  <a16:creationId xmlns:a16="http://schemas.microsoft.com/office/drawing/2014/main" id="{8494CD99-BA94-4219-A7C7-DAF1F515C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4" y="2712"/>
              <a:ext cx="1049" cy="1389"/>
            </a:xfrm>
            <a:custGeom>
              <a:avLst/>
              <a:gdLst>
                <a:gd name="T0" fmla="*/ 822 w 1049"/>
                <a:gd name="T1" fmla="*/ 1191 h 1389"/>
                <a:gd name="T2" fmla="*/ 879 w 1049"/>
                <a:gd name="T3" fmla="*/ 1077 h 1389"/>
                <a:gd name="T4" fmla="*/ 992 w 1049"/>
                <a:gd name="T5" fmla="*/ 992 h 1389"/>
                <a:gd name="T6" fmla="*/ 992 w 1049"/>
                <a:gd name="T7" fmla="*/ 907 h 1389"/>
                <a:gd name="T8" fmla="*/ 1020 w 1049"/>
                <a:gd name="T9" fmla="*/ 851 h 1389"/>
                <a:gd name="T10" fmla="*/ 935 w 1049"/>
                <a:gd name="T11" fmla="*/ 822 h 1389"/>
                <a:gd name="T12" fmla="*/ 850 w 1049"/>
                <a:gd name="T13" fmla="*/ 737 h 1389"/>
                <a:gd name="T14" fmla="*/ 794 w 1049"/>
                <a:gd name="T15" fmla="*/ 624 h 1389"/>
                <a:gd name="T16" fmla="*/ 765 w 1049"/>
                <a:gd name="T17" fmla="*/ 510 h 1389"/>
                <a:gd name="T18" fmla="*/ 709 w 1049"/>
                <a:gd name="T19" fmla="*/ 340 h 1389"/>
                <a:gd name="T20" fmla="*/ 680 w 1049"/>
                <a:gd name="T21" fmla="*/ 170 h 1389"/>
                <a:gd name="T22" fmla="*/ 709 w 1049"/>
                <a:gd name="T23" fmla="*/ 85 h 1389"/>
                <a:gd name="T24" fmla="*/ 595 w 1049"/>
                <a:gd name="T25" fmla="*/ 57 h 1389"/>
                <a:gd name="T26" fmla="*/ 453 w 1049"/>
                <a:gd name="T27" fmla="*/ 0 h 1389"/>
                <a:gd name="T28" fmla="*/ 397 w 1049"/>
                <a:gd name="T29" fmla="*/ 0 h 1389"/>
                <a:gd name="T30" fmla="*/ 538 w 1049"/>
                <a:gd name="T31" fmla="*/ 142 h 1389"/>
                <a:gd name="T32" fmla="*/ 453 w 1049"/>
                <a:gd name="T33" fmla="*/ 199 h 1389"/>
                <a:gd name="T34" fmla="*/ 397 w 1049"/>
                <a:gd name="T35" fmla="*/ 227 h 1389"/>
                <a:gd name="T36" fmla="*/ 340 w 1049"/>
                <a:gd name="T37" fmla="*/ 114 h 1389"/>
                <a:gd name="T38" fmla="*/ 227 w 1049"/>
                <a:gd name="T39" fmla="*/ 142 h 1389"/>
                <a:gd name="T40" fmla="*/ 85 w 1049"/>
                <a:gd name="T41" fmla="*/ 284 h 1389"/>
                <a:gd name="T42" fmla="*/ 0 w 1049"/>
                <a:gd name="T43" fmla="*/ 340 h 1389"/>
                <a:gd name="T44" fmla="*/ 57 w 1049"/>
                <a:gd name="T45" fmla="*/ 397 h 1389"/>
                <a:gd name="T46" fmla="*/ 85 w 1049"/>
                <a:gd name="T47" fmla="*/ 539 h 1389"/>
                <a:gd name="T48" fmla="*/ 283 w 1049"/>
                <a:gd name="T49" fmla="*/ 482 h 1389"/>
                <a:gd name="T50" fmla="*/ 340 w 1049"/>
                <a:gd name="T51" fmla="*/ 510 h 1389"/>
                <a:gd name="T52" fmla="*/ 312 w 1049"/>
                <a:gd name="T53" fmla="*/ 595 h 1389"/>
                <a:gd name="T54" fmla="*/ 368 w 1049"/>
                <a:gd name="T55" fmla="*/ 624 h 1389"/>
                <a:gd name="T56" fmla="*/ 340 w 1049"/>
                <a:gd name="T57" fmla="*/ 709 h 1389"/>
                <a:gd name="T58" fmla="*/ 397 w 1049"/>
                <a:gd name="T59" fmla="*/ 879 h 1389"/>
                <a:gd name="T60" fmla="*/ 368 w 1049"/>
                <a:gd name="T61" fmla="*/ 1162 h 1389"/>
                <a:gd name="T62" fmla="*/ 652 w 1049"/>
                <a:gd name="T63" fmla="*/ 1219 h 1389"/>
                <a:gd name="T64" fmla="*/ 737 w 1049"/>
                <a:gd name="T65" fmla="*/ 1304 h 1389"/>
                <a:gd name="T66" fmla="*/ 822 w 1049"/>
                <a:gd name="T67" fmla="*/ 1389 h 1389"/>
                <a:gd name="T68" fmla="*/ 794 w 1049"/>
                <a:gd name="T69" fmla="*/ 1276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49" h="1389">
                  <a:moveTo>
                    <a:pt x="794" y="1276"/>
                  </a:moveTo>
                  <a:lnTo>
                    <a:pt x="822" y="1191"/>
                  </a:lnTo>
                  <a:lnTo>
                    <a:pt x="879" y="1162"/>
                  </a:lnTo>
                  <a:lnTo>
                    <a:pt x="879" y="1077"/>
                  </a:lnTo>
                  <a:lnTo>
                    <a:pt x="935" y="1021"/>
                  </a:lnTo>
                  <a:lnTo>
                    <a:pt x="992" y="992"/>
                  </a:lnTo>
                  <a:lnTo>
                    <a:pt x="1049" y="907"/>
                  </a:lnTo>
                  <a:lnTo>
                    <a:pt x="992" y="907"/>
                  </a:lnTo>
                  <a:lnTo>
                    <a:pt x="992" y="879"/>
                  </a:lnTo>
                  <a:lnTo>
                    <a:pt x="1020" y="851"/>
                  </a:lnTo>
                  <a:lnTo>
                    <a:pt x="992" y="822"/>
                  </a:lnTo>
                  <a:lnTo>
                    <a:pt x="935" y="822"/>
                  </a:lnTo>
                  <a:lnTo>
                    <a:pt x="935" y="794"/>
                  </a:lnTo>
                  <a:lnTo>
                    <a:pt x="850" y="737"/>
                  </a:lnTo>
                  <a:lnTo>
                    <a:pt x="765" y="737"/>
                  </a:lnTo>
                  <a:lnTo>
                    <a:pt x="794" y="624"/>
                  </a:lnTo>
                  <a:lnTo>
                    <a:pt x="850" y="539"/>
                  </a:lnTo>
                  <a:lnTo>
                    <a:pt x="765" y="510"/>
                  </a:lnTo>
                  <a:lnTo>
                    <a:pt x="737" y="425"/>
                  </a:lnTo>
                  <a:lnTo>
                    <a:pt x="709" y="340"/>
                  </a:lnTo>
                  <a:lnTo>
                    <a:pt x="680" y="312"/>
                  </a:lnTo>
                  <a:lnTo>
                    <a:pt x="680" y="170"/>
                  </a:lnTo>
                  <a:lnTo>
                    <a:pt x="709" y="142"/>
                  </a:lnTo>
                  <a:lnTo>
                    <a:pt x="709" y="85"/>
                  </a:lnTo>
                  <a:lnTo>
                    <a:pt x="624" y="57"/>
                  </a:lnTo>
                  <a:lnTo>
                    <a:pt x="595" y="57"/>
                  </a:lnTo>
                  <a:lnTo>
                    <a:pt x="567" y="57"/>
                  </a:lnTo>
                  <a:lnTo>
                    <a:pt x="453" y="0"/>
                  </a:lnTo>
                  <a:lnTo>
                    <a:pt x="425" y="0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8" y="142"/>
                  </a:lnTo>
                  <a:lnTo>
                    <a:pt x="482" y="170"/>
                  </a:lnTo>
                  <a:lnTo>
                    <a:pt x="453" y="199"/>
                  </a:lnTo>
                  <a:lnTo>
                    <a:pt x="425" y="255"/>
                  </a:lnTo>
                  <a:lnTo>
                    <a:pt x="397" y="227"/>
                  </a:lnTo>
                  <a:lnTo>
                    <a:pt x="397" y="142"/>
                  </a:lnTo>
                  <a:lnTo>
                    <a:pt x="340" y="114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142" y="114"/>
                  </a:lnTo>
                  <a:lnTo>
                    <a:pt x="85" y="284"/>
                  </a:lnTo>
                  <a:lnTo>
                    <a:pt x="28" y="284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28" y="510"/>
                  </a:lnTo>
                  <a:lnTo>
                    <a:pt x="85" y="539"/>
                  </a:lnTo>
                  <a:lnTo>
                    <a:pt x="170" y="454"/>
                  </a:lnTo>
                  <a:lnTo>
                    <a:pt x="283" y="482"/>
                  </a:lnTo>
                  <a:lnTo>
                    <a:pt x="312" y="454"/>
                  </a:lnTo>
                  <a:lnTo>
                    <a:pt x="340" y="510"/>
                  </a:lnTo>
                  <a:lnTo>
                    <a:pt x="283" y="595"/>
                  </a:lnTo>
                  <a:lnTo>
                    <a:pt x="312" y="595"/>
                  </a:lnTo>
                  <a:lnTo>
                    <a:pt x="312" y="652"/>
                  </a:lnTo>
                  <a:lnTo>
                    <a:pt x="368" y="624"/>
                  </a:lnTo>
                  <a:lnTo>
                    <a:pt x="368" y="681"/>
                  </a:lnTo>
                  <a:lnTo>
                    <a:pt x="340" y="709"/>
                  </a:lnTo>
                  <a:lnTo>
                    <a:pt x="340" y="794"/>
                  </a:lnTo>
                  <a:lnTo>
                    <a:pt x="397" y="879"/>
                  </a:lnTo>
                  <a:lnTo>
                    <a:pt x="397" y="1021"/>
                  </a:lnTo>
                  <a:lnTo>
                    <a:pt x="368" y="1162"/>
                  </a:lnTo>
                  <a:lnTo>
                    <a:pt x="482" y="1162"/>
                  </a:lnTo>
                  <a:lnTo>
                    <a:pt x="652" y="1219"/>
                  </a:lnTo>
                  <a:lnTo>
                    <a:pt x="737" y="1276"/>
                  </a:lnTo>
                  <a:lnTo>
                    <a:pt x="737" y="1304"/>
                  </a:lnTo>
                  <a:lnTo>
                    <a:pt x="680" y="1361"/>
                  </a:lnTo>
                  <a:lnTo>
                    <a:pt x="822" y="1389"/>
                  </a:lnTo>
                  <a:lnTo>
                    <a:pt x="765" y="1333"/>
                  </a:lnTo>
                  <a:lnTo>
                    <a:pt x="794" y="1276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2" name="Freeform 62">
              <a:extLst>
                <a:ext uri="{FF2B5EF4-FFF2-40B4-BE49-F238E27FC236}">
                  <a16:creationId xmlns:a16="http://schemas.microsoft.com/office/drawing/2014/main" id="{37CDFF60-99B0-4BB0-AF07-2AB7AA025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3761"/>
              <a:ext cx="1588" cy="1616"/>
            </a:xfrm>
            <a:custGeom>
              <a:avLst/>
              <a:gdLst>
                <a:gd name="T0" fmla="*/ 1560 w 1588"/>
                <a:gd name="T1" fmla="*/ 425 h 1616"/>
                <a:gd name="T2" fmla="*/ 1560 w 1588"/>
                <a:gd name="T3" fmla="*/ 312 h 1616"/>
                <a:gd name="T4" fmla="*/ 1588 w 1588"/>
                <a:gd name="T5" fmla="*/ 170 h 1616"/>
                <a:gd name="T6" fmla="*/ 1531 w 1588"/>
                <a:gd name="T7" fmla="*/ 113 h 1616"/>
                <a:gd name="T8" fmla="*/ 1446 w 1588"/>
                <a:gd name="T9" fmla="*/ 142 h 1616"/>
                <a:gd name="T10" fmla="*/ 1361 w 1588"/>
                <a:gd name="T11" fmla="*/ 142 h 1616"/>
                <a:gd name="T12" fmla="*/ 1276 w 1588"/>
                <a:gd name="T13" fmla="*/ 199 h 1616"/>
                <a:gd name="T14" fmla="*/ 1191 w 1588"/>
                <a:gd name="T15" fmla="*/ 113 h 1616"/>
                <a:gd name="T16" fmla="*/ 1106 w 1588"/>
                <a:gd name="T17" fmla="*/ 57 h 1616"/>
                <a:gd name="T18" fmla="*/ 1078 w 1588"/>
                <a:gd name="T19" fmla="*/ 0 h 1616"/>
                <a:gd name="T20" fmla="*/ 993 w 1588"/>
                <a:gd name="T21" fmla="*/ 28 h 1616"/>
                <a:gd name="T22" fmla="*/ 964 w 1588"/>
                <a:gd name="T23" fmla="*/ 85 h 1616"/>
                <a:gd name="T24" fmla="*/ 879 w 1588"/>
                <a:gd name="T25" fmla="*/ 170 h 1616"/>
                <a:gd name="T26" fmla="*/ 823 w 1588"/>
                <a:gd name="T27" fmla="*/ 170 h 1616"/>
                <a:gd name="T28" fmla="*/ 766 w 1588"/>
                <a:gd name="T29" fmla="*/ 85 h 1616"/>
                <a:gd name="T30" fmla="*/ 709 w 1588"/>
                <a:gd name="T31" fmla="*/ 85 h 1616"/>
                <a:gd name="T32" fmla="*/ 653 w 1588"/>
                <a:gd name="T33" fmla="*/ 113 h 1616"/>
                <a:gd name="T34" fmla="*/ 653 w 1588"/>
                <a:gd name="T35" fmla="*/ 425 h 1616"/>
                <a:gd name="T36" fmla="*/ 539 w 1588"/>
                <a:gd name="T37" fmla="*/ 454 h 1616"/>
                <a:gd name="T38" fmla="*/ 539 w 1588"/>
                <a:gd name="T39" fmla="*/ 482 h 1616"/>
                <a:gd name="T40" fmla="*/ 482 w 1588"/>
                <a:gd name="T41" fmla="*/ 510 h 1616"/>
                <a:gd name="T42" fmla="*/ 369 w 1588"/>
                <a:gd name="T43" fmla="*/ 510 h 1616"/>
                <a:gd name="T44" fmla="*/ 284 w 1588"/>
                <a:gd name="T45" fmla="*/ 567 h 1616"/>
                <a:gd name="T46" fmla="*/ 29 w 1588"/>
                <a:gd name="T47" fmla="*/ 624 h 1616"/>
                <a:gd name="T48" fmla="*/ 86 w 1588"/>
                <a:gd name="T49" fmla="*/ 794 h 1616"/>
                <a:gd name="T50" fmla="*/ 0 w 1588"/>
                <a:gd name="T51" fmla="*/ 907 h 1616"/>
                <a:gd name="T52" fmla="*/ 57 w 1588"/>
                <a:gd name="T53" fmla="*/ 936 h 1616"/>
                <a:gd name="T54" fmla="*/ 114 w 1588"/>
                <a:gd name="T55" fmla="*/ 936 h 1616"/>
                <a:gd name="T56" fmla="*/ 199 w 1588"/>
                <a:gd name="T57" fmla="*/ 1021 h 1616"/>
                <a:gd name="T58" fmla="*/ 284 w 1588"/>
                <a:gd name="T59" fmla="*/ 964 h 1616"/>
                <a:gd name="T60" fmla="*/ 284 w 1588"/>
                <a:gd name="T61" fmla="*/ 907 h 1616"/>
                <a:gd name="T62" fmla="*/ 369 w 1588"/>
                <a:gd name="T63" fmla="*/ 936 h 1616"/>
                <a:gd name="T64" fmla="*/ 539 w 1588"/>
                <a:gd name="T65" fmla="*/ 936 h 1616"/>
                <a:gd name="T66" fmla="*/ 511 w 1588"/>
                <a:gd name="T67" fmla="*/ 1077 h 1616"/>
                <a:gd name="T68" fmla="*/ 454 w 1588"/>
                <a:gd name="T69" fmla="*/ 1106 h 1616"/>
                <a:gd name="T70" fmla="*/ 397 w 1588"/>
                <a:gd name="T71" fmla="*/ 1106 h 1616"/>
                <a:gd name="T72" fmla="*/ 227 w 1588"/>
                <a:gd name="T73" fmla="*/ 1219 h 1616"/>
                <a:gd name="T74" fmla="*/ 199 w 1588"/>
                <a:gd name="T75" fmla="*/ 1333 h 1616"/>
                <a:gd name="T76" fmla="*/ 227 w 1588"/>
                <a:gd name="T77" fmla="*/ 1361 h 1616"/>
                <a:gd name="T78" fmla="*/ 171 w 1588"/>
                <a:gd name="T79" fmla="*/ 1361 h 1616"/>
                <a:gd name="T80" fmla="*/ 199 w 1588"/>
                <a:gd name="T81" fmla="*/ 1418 h 1616"/>
                <a:gd name="T82" fmla="*/ 312 w 1588"/>
                <a:gd name="T83" fmla="*/ 1446 h 1616"/>
                <a:gd name="T84" fmla="*/ 397 w 1588"/>
                <a:gd name="T85" fmla="*/ 1531 h 1616"/>
                <a:gd name="T86" fmla="*/ 511 w 1588"/>
                <a:gd name="T87" fmla="*/ 1531 h 1616"/>
                <a:gd name="T88" fmla="*/ 596 w 1588"/>
                <a:gd name="T89" fmla="*/ 1588 h 1616"/>
                <a:gd name="T90" fmla="*/ 624 w 1588"/>
                <a:gd name="T91" fmla="*/ 1616 h 1616"/>
                <a:gd name="T92" fmla="*/ 709 w 1588"/>
                <a:gd name="T93" fmla="*/ 1588 h 1616"/>
                <a:gd name="T94" fmla="*/ 681 w 1588"/>
                <a:gd name="T95" fmla="*/ 1531 h 1616"/>
                <a:gd name="T96" fmla="*/ 709 w 1588"/>
                <a:gd name="T97" fmla="*/ 1474 h 1616"/>
                <a:gd name="T98" fmla="*/ 681 w 1588"/>
                <a:gd name="T99" fmla="*/ 1446 h 1616"/>
                <a:gd name="T100" fmla="*/ 738 w 1588"/>
                <a:gd name="T101" fmla="*/ 1219 h 1616"/>
                <a:gd name="T102" fmla="*/ 738 w 1588"/>
                <a:gd name="T103" fmla="*/ 1021 h 1616"/>
                <a:gd name="T104" fmla="*/ 794 w 1588"/>
                <a:gd name="T105" fmla="*/ 936 h 1616"/>
                <a:gd name="T106" fmla="*/ 1475 w 1588"/>
                <a:gd name="T107" fmla="*/ 454 h 1616"/>
                <a:gd name="T108" fmla="*/ 1560 w 1588"/>
                <a:gd name="T109" fmla="*/ 425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88" h="1616">
                  <a:moveTo>
                    <a:pt x="1560" y="425"/>
                  </a:moveTo>
                  <a:lnTo>
                    <a:pt x="1560" y="312"/>
                  </a:lnTo>
                  <a:lnTo>
                    <a:pt x="1588" y="170"/>
                  </a:lnTo>
                  <a:lnTo>
                    <a:pt x="1531" y="113"/>
                  </a:lnTo>
                  <a:lnTo>
                    <a:pt x="1446" y="142"/>
                  </a:lnTo>
                  <a:lnTo>
                    <a:pt x="1361" y="142"/>
                  </a:lnTo>
                  <a:lnTo>
                    <a:pt x="1276" y="199"/>
                  </a:lnTo>
                  <a:lnTo>
                    <a:pt x="1191" y="113"/>
                  </a:lnTo>
                  <a:lnTo>
                    <a:pt x="1106" y="57"/>
                  </a:lnTo>
                  <a:lnTo>
                    <a:pt x="1078" y="0"/>
                  </a:lnTo>
                  <a:lnTo>
                    <a:pt x="993" y="28"/>
                  </a:lnTo>
                  <a:lnTo>
                    <a:pt x="964" y="85"/>
                  </a:lnTo>
                  <a:lnTo>
                    <a:pt x="879" y="170"/>
                  </a:lnTo>
                  <a:lnTo>
                    <a:pt x="823" y="170"/>
                  </a:lnTo>
                  <a:lnTo>
                    <a:pt x="766" y="85"/>
                  </a:lnTo>
                  <a:lnTo>
                    <a:pt x="709" y="85"/>
                  </a:lnTo>
                  <a:lnTo>
                    <a:pt x="653" y="113"/>
                  </a:lnTo>
                  <a:lnTo>
                    <a:pt x="653" y="425"/>
                  </a:lnTo>
                  <a:lnTo>
                    <a:pt x="539" y="454"/>
                  </a:lnTo>
                  <a:lnTo>
                    <a:pt x="539" y="482"/>
                  </a:lnTo>
                  <a:lnTo>
                    <a:pt x="482" y="510"/>
                  </a:lnTo>
                  <a:lnTo>
                    <a:pt x="369" y="510"/>
                  </a:lnTo>
                  <a:lnTo>
                    <a:pt x="284" y="567"/>
                  </a:lnTo>
                  <a:lnTo>
                    <a:pt x="29" y="624"/>
                  </a:lnTo>
                  <a:lnTo>
                    <a:pt x="86" y="794"/>
                  </a:lnTo>
                  <a:lnTo>
                    <a:pt x="0" y="907"/>
                  </a:lnTo>
                  <a:lnTo>
                    <a:pt x="57" y="936"/>
                  </a:lnTo>
                  <a:lnTo>
                    <a:pt x="114" y="936"/>
                  </a:lnTo>
                  <a:lnTo>
                    <a:pt x="199" y="1021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69" y="936"/>
                  </a:lnTo>
                  <a:lnTo>
                    <a:pt x="539" y="936"/>
                  </a:lnTo>
                  <a:lnTo>
                    <a:pt x="511" y="1077"/>
                  </a:lnTo>
                  <a:lnTo>
                    <a:pt x="454" y="1106"/>
                  </a:lnTo>
                  <a:lnTo>
                    <a:pt x="397" y="1106"/>
                  </a:lnTo>
                  <a:lnTo>
                    <a:pt x="227" y="1219"/>
                  </a:lnTo>
                  <a:lnTo>
                    <a:pt x="199" y="1333"/>
                  </a:lnTo>
                  <a:lnTo>
                    <a:pt x="227" y="1361"/>
                  </a:lnTo>
                  <a:lnTo>
                    <a:pt x="171" y="1361"/>
                  </a:lnTo>
                  <a:lnTo>
                    <a:pt x="199" y="1418"/>
                  </a:lnTo>
                  <a:lnTo>
                    <a:pt x="312" y="1446"/>
                  </a:lnTo>
                  <a:lnTo>
                    <a:pt x="397" y="1531"/>
                  </a:lnTo>
                  <a:lnTo>
                    <a:pt x="511" y="1531"/>
                  </a:lnTo>
                  <a:lnTo>
                    <a:pt x="596" y="1588"/>
                  </a:lnTo>
                  <a:lnTo>
                    <a:pt x="624" y="1616"/>
                  </a:lnTo>
                  <a:lnTo>
                    <a:pt x="709" y="1588"/>
                  </a:lnTo>
                  <a:lnTo>
                    <a:pt x="681" y="1531"/>
                  </a:lnTo>
                  <a:lnTo>
                    <a:pt x="709" y="1474"/>
                  </a:lnTo>
                  <a:lnTo>
                    <a:pt x="681" y="1446"/>
                  </a:lnTo>
                  <a:lnTo>
                    <a:pt x="738" y="1219"/>
                  </a:lnTo>
                  <a:lnTo>
                    <a:pt x="738" y="1021"/>
                  </a:lnTo>
                  <a:lnTo>
                    <a:pt x="794" y="936"/>
                  </a:lnTo>
                  <a:lnTo>
                    <a:pt x="1475" y="454"/>
                  </a:lnTo>
                  <a:lnTo>
                    <a:pt x="1560" y="425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3" name="Freeform 63">
              <a:extLst>
                <a:ext uri="{FF2B5EF4-FFF2-40B4-BE49-F238E27FC236}">
                  <a16:creationId xmlns:a16="http://schemas.microsoft.com/office/drawing/2014/main" id="{2702130B-E26F-4FBA-B21B-DF83D1F43D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05"/>
              <a:ext cx="2183" cy="1956"/>
            </a:xfrm>
            <a:custGeom>
              <a:avLst/>
              <a:gdLst>
                <a:gd name="T0" fmla="*/ 1021 w 2183"/>
                <a:gd name="T1" fmla="*/ 1928 h 1956"/>
                <a:gd name="T2" fmla="*/ 1049 w 2183"/>
                <a:gd name="T3" fmla="*/ 1814 h 1956"/>
                <a:gd name="T4" fmla="*/ 1191 w 2183"/>
                <a:gd name="T5" fmla="*/ 1729 h 1956"/>
                <a:gd name="T6" fmla="*/ 1276 w 2183"/>
                <a:gd name="T7" fmla="*/ 1758 h 1956"/>
                <a:gd name="T8" fmla="*/ 1418 w 2183"/>
                <a:gd name="T9" fmla="*/ 1729 h 1956"/>
                <a:gd name="T10" fmla="*/ 1616 w 2183"/>
                <a:gd name="T11" fmla="*/ 1701 h 1956"/>
                <a:gd name="T12" fmla="*/ 1730 w 2183"/>
                <a:gd name="T13" fmla="*/ 1644 h 1956"/>
                <a:gd name="T14" fmla="*/ 1815 w 2183"/>
                <a:gd name="T15" fmla="*/ 1502 h 1956"/>
                <a:gd name="T16" fmla="*/ 1786 w 2183"/>
                <a:gd name="T17" fmla="*/ 1389 h 1956"/>
                <a:gd name="T18" fmla="*/ 1588 w 2183"/>
                <a:gd name="T19" fmla="*/ 1276 h 1956"/>
                <a:gd name="T20" fmla="*/ 1645 w 2183"/>
                <a:gd name="T21" fmla="*/ 1106 h 1956"/>
                <a:gd name="T22" fmla="*/ 1673 w 2183"/>
                <a:gd name="T23" fmla="*/ 907 h 1956"/>
                <a:gd name="T24" fmla="*/ 1758 w 2183"/>
                <a:gd name="T25" fmla="*/ 822 h 1956"/>
                <a:gd name="T26" fmla="*/ 1872 w 2183"/>
                <a:gd name="T27" fmla="*/ 737 h 1956"/>
                <a:gd name="T28" fmla="*/ 2070 w 2183"/>
                <a:gd name="T29" fmla="*/ 737 h 1956"/>
                <a:gd name="T30" fmla="*/ 2183 w 2183"/>
                <a:gd name="T31" fmla="*/ 510 h 1956"/>
                <a:gd name="T32" fmla="*/ 2098 w 2183"/>
                <a:gd name="T33" fmla="*/ 369 h 1956"/>
                <a:gd name="T34" fmla="*/ 1985 w 2183"/>
                <a:gd name="T35" fmla="*/ 369 h 1956"/>
                <a:gd name="T36" fmla="*/ 1928 w 2183"/>
                <a:gd name="T37" fmla="*/ 283 h 1956"/>
                <a:gd name="T38" fmla="*/ 1815 w 2183"/>
                <a:gd name="T39" fmla="*/ 340 h 1956"/>
                <a:gd name="T40" fmla="*/ 1560 w 2183"/>
                <a:gd name="T41" fmla="*/ 283 h 1956"/>
                <a:gd name="T42" fmla="*/ 1390 w 2183"/>
                <a:gd name="T43" fmla="*/ 198 h 1956"/>
                <a:gd name="T44" fmla="*/ 1333 w 2183"/>
                <a:gd name="T45" fmla="*/ 113 h 1956"/>
                <a:gd name="T46" fmla="*/ 1191 w 2183"/>
                <a:gd name="T47" fmla="*/ 57 h 1956"/>
                <a:gd name="T48" fmla="*/ 1134 w 2183"/>
                <a:gd name="T49" fmla="*/ 28 h 1956"/>
                <a:gd name="T50" fmla="*/ 1049 w 2183"/>
                <a:gd name="T51" fmla="*/ 227 h 1956"/>
                <a:gd name="T52" fmla="*/ 964 w 2183"/>
                <a:gd name="T53" fmla="*/ 340 h 1956"/>
                <a:gd name="T54" fmla="*/ 794 w 2183"/>
                <a:gd name="T55" fmla="*/ 397 h 1956"/>
                <a:gd name="T56" fmla="*/ 539 w 2183"/>
                <a:gd name="T57" fmla="*/ 510 h 1956"/>
                <a:gd name="T58" fmla="*/ 426 w 2183"/>
                <a:gd name="T59" fmla="*/ 539 h 1956"/>
                <a:gd name="T60" fmla="*/ 171 w 2183"/>
                <a:gd name="T61" fmla="*/ 709 h 1956"/>
                <a:gd name="T62" fmla="*/ 114 w 2183"/>
                <a:gd name="T63" fmla="*/ 765 h 1956"/>
                <a:gd name="T64" fmla="*/ 142 w 2183"/>
                <a:gd name="T65" fmla="*/ 936 h 1956"/>
                <a:gd name="T66" fmla="*/ 86 w 2183"/>
                <a:gd name="T67" fmla="*/ 992 h 1956"/>
                <a:gd name="T68" fmla="*/ 0 w 2183"/>
                <a:gd name="T69" fmla="*/ 1106 h 1956"/>
                <a:gd name="T70" fmla="*/ 227 w 2183"/>
                <a:gd name="T71" fmla="*/ 1219 h 1956"/>
                <a:gd name="T72" fmla="*/ 397 w 2183"/>
                <a:gd name="T73" fmla="*/ 1191 h 1956"/>
                <a:gd name="T74" fmla="*/ 567 w 2183"/>
                <a:gd name="T75" fmla="*/ 1162 h 1956"/>
                <a:gd name="T76" fmla="*/ 624 w 2183"/>
                <a:gd name="T77" fmla="*/ 1162 h 1956"/>
                <a:gd name="T78" fmla="*/ 709 w 2183"/>
                <a:gd name="T79" fmla="*/ 1361 h 1956"/>
                <a:gd name="T80" fmla="*/ 766 w 2183"/>
                <a:gd name="T81" fmla="*/ 1502 h 1956"/>
                <a:gd name="T82" fmla="*/ 794 w 2183"/>
                <a:gd name="T83" fmla="*/ 1729 h 1956"/>
                <a:gd name="T84" fmla="*/ 823 w 2183"/>
                <a:gd name="T85" fmla="*/ 1871 h 1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83" h="1956">
                  <a:moveTo>
                    <a:pt x="879" y="1956"/>
                  </a:moveTo>
                  <a:lnTo>
                    <a:pt x="1021" y="1928"/>
                  </a:lnTo>
                  <a:lnTo>
                    <a:pt x="993" y="1871"/>
                  </a:lnTo>
                  <a:lnTo>
                    <a:pt x="1049" y="1814"/>
                  </a:lnTo>
                  <a:lnTo>
                    <a:pt x="1191" y="1786"/>
                  </a:lnTo>
                  <a:lnTo>
                    <a:pt x="1191" y="1729"/>
                  </a:lnTo>
                  <a:lnTo>
                    <a:pt x="1248" y="1701"/>
                  </a:lnTo>
                  <a:lnTo>
                    <a:pt x="1276" y="1758"/>
                  </a:lnTo>
                  <a:lnTo>
                    <a:pt x="1333" y="1758"/>
                  </a:lnTo>
                  <a:lnTo>
                    <a:pt x="1418" y="1729"/>
                  </a:lnTo>
                  <a:lnTo>
                    <a:pt x="1531" y="1758"/>
                  </a:lnTo>
                  <a:lnTo>
                    <a:pt x="1616" y="1701"/>
                  </a:lnTo>
                  <a:lnTo>
                    <a:pt x="1730" y="1701"/>
                  </a:lnTo>
                  <a:lnTo>
                    <a:pt x="1730" y="1644"/>
                  </a:lnTo>
                  <a:lnTo>
                    <a:pt x="1786" y="1588"/>
                  </a:lnTo>
                  <a:lnTo>
                    <a:pt x="1815" y="1502"/>
                  </a:lnTo>
                  <a:lnTo>
                    <a:pt x="1872" y="1474"/>
                  </a:lnTo>
                  <a:lnTo>
                    <a:pt x="1786" y="1389"/>
                  </a:lnTo>
                  <a:lnTo>
                    <a:pt x="1673" y="1361"/>
                  </a:lnTo>
                  <a:lnTo>
                    <a:pt x="1588" y="1276"/>
                  </a:lnTo>
                  <a:lnTo>
                    <a:pt x="1588" y="1134"/>
                  </a:lnTo>
                  <a:lnTo>
                    <a:pt x="1645" y="1106"/>
                  </a:lnTo>
                  <a:lnTo>
                    <a:pt x="1616" y="964"/>
                  </a:lnTo>
                  <a:lnTo>
                    <a:pt x="1673" y="907"/>
                  </a:lnTo>
                  <a:lnTo>
                    <a:pt x="1730" y="879"/>
                  </a:lnTo>
                  <a:lnTo>
                    <a:pt x="1758" y="822"/>
                  </a:lnTo>
                  <a:lnTo>
                    <a:pt x="1843" y="794"/>
                  </a:lnTo>
                  <a:lnTo>
                    <a:pt x="1872" y="737"/>
                  </a:lnTo>
                  <a:lnTo>
                    <a:pt x="1985" y="737"/>
                  </a:lnTo>
                  <a:lnTo>
                    <a:pt x="2070" y="737"/>
                  </a:lnTo>
                  <a:lnTo>
                    <a:pt x="2155" y="624"/>
                  </a:lnTo>
                  <a:lnTo>
                    <a:pt x="2183" y="510"/>
                  </a:lnTo>
                  <a:lnTo>
                    <a:pt x="2127" y="425"/>
                  </a:lnTo>
                  <a:lnTo>
                    <a:pt x="2098" y="369"/>
                  </a:lnTo>
                  <a:lnTo>
                    <a:pt x="2042" y="397"/>
                  </a:lnTo>
                  <a:lnTo>
                    <a:pt x="1985" y="369"/>
                  </a:lnTo>
                  <a:lnTo>
                    <a:pt x="2013" y="312"/>
                  </a:lnTo>
                  <a:lnTo>
                    <a:pt x="1928" y="283"/>
                  </a:lnTo>
                  <a:lnTo>
                    <a:pt x="1872" y="312"/>
                  </a:lnTo>
                  <a:lnTo>
                    <a:pt x="1815" y="340"/>
                  </a:lnTo>
                  <a:lnTo>
                    <a:pt x="1701" y="369"/>
                  </a:lnTo>
                  <a:lnTo>
                    <a:pt x="1560" y="283"/>
                  </a:lnTo>
                  <a:lnTo>
                    <a:pt x="1475" y="198"/>
                  </a:lnTo>
                  <a:lnTo>
                    <a:pt x="1390" y="198"/>
                  </a:lnTo>
                  <a:lnTo>
                    <a:pt x="1361" y="142"/>
                  </a:lnTo>
                  <a:lnTo>
                    <a:pt x="1333" y="113"/>
                  </a:lnTo>
                  <a:lnTo>
                    <a:pt x="1305" y="57"/>
                  </a:lnTo>
                  <a:lnTo>
                    <a:pt x="1191" y="57"/>
                  </a:lnTo>
                  <a:lnTo>
                    <a:pt x="1163" y="0"/>
                  </a:lnTo>
                  <a:lnTo>
                    <a:pt x="1134" y="28"/>
                  </a:lnTo>
                  <a:lnTo>
                    <a:pt x="1106" y="142"/>
                  </a:lnTo>
                  <a:lnTo>
                    <a:pt x="1049" y="227"/>
                  </a:lnTo>
                  <a:lnTo>
                    <a:pt x="993" y="255"/>
                  </a:lnTo>
                  <a:lnTo>
                    <a:pt x="964" y="340"/>
                  </a:lnTo>
                  <a:lnTo>
                    <a:pt x="823" y="369"/>
                  </a:lnTo>
                  <a:lnTo>
                    <a:pt x="794" y="397"/>
                  </a:lnTo>
                  <a:lnTo>
                    <a:pt x="624" y="425"/>
                  </a:lnTo>
                  <a:lnTo>
                    <a:pt x="539" y="510"/>
                  </a:lnTo>
                  <a:lnTo>
                    <a:pt x="511" y="482"/>
                  </a:lnTo>
                  <a:lnTo>
                    <a:pt x="426" y="539"/>
                  </a:lnTo>
                  <a:lnTo>
                    <a:pt x="256" y="624"/>
                  </a:lnTo>
                  <a:lnTo>
                    <a:pt x="171" y="709"/>
                  </a:lnTo>
                  <a:lnTo>
                    <a:pt x="171" y="737"/>
                  </a:lnTo>
                  <a:lnTo>
                    <a:pt x="114" y="765"/>
                  </a:lnTo>
                  <a:lnTo>
                    <a:pt x="86" y="879"/>
                  </a:lnTo>
                  <a:lnTo>
                    <a:pt x="142" y="936"/>
                  </a:lnTo>
                  <a:lnTo>
                    <a:pt x="114" y="992"/>
                  </a:lnTo>
                  <a:lnTo>
                    <a:pt x="86" y="992"/>
                  </a:lnTo>
                  <a:lnTo>
                    <a:pt x="86" y="1049"/>
                  </a:lnTo>
                  <a:lnTo>
                    <a:pt x="0" y="1106"/>
                  </a:lnTo>
                  <a:lnTo>
                    <a:pt x="0" y="1191"/>
                  </a:lnTo>
                  <a:lnTo>
                    <a:pt x="227" y="1219"/>
                  </a:lnTo>
                  <a:lnTo>
                    <a:pt x="312" y="1191"/>
                  </a:lnTo>
                  <a:lnTo>
                    <a:pt x="397" y="1191"/>
                  </a:lnTo>
                  <a:lnTo>
                    <a:pt x="454" y="1162"/>
                  </a:lnTo>
                  <a:lnTo>
                    <a:pt x="567" y="1162"/>
                  </a:lnTo>
                  <a:lnTo>
                    <a:pt x="596" y="1191"/>
                  </a:lnTo>
                  <a:lnTo>
                    <a:pt x="624" y="1162"/>
                  </a:lnTo>
                  <a:lnTo>
                    <a:pt x="766" y="1219"/>
                  </a:lnTo>
                  <a:lnTo>
                    <a:pt x="709" y="1361"/>
                  </a:lnTo>
                  <a:lnTo>
                    <a:pt x="794" y="1474"/>
                  </a:lnTo>
                  <a:lnTo>
                    <a:pt x="766" y="1502"/>
                  </a:lnTo>
                  <a:lnTo>
                    <a:pt x="823" y="1673"/>
                  </a:lnTo>
                  <a:lnTo>
                    <a:pt x="794" y="1729"/>
                  </a:lnTo>
                  <a:lnTo>
                    <a:pt x="823" y="1814"/>
                  </a:lnTo>
                  <a:lnTo>
                    <a:pt x="823" y="1871"/>
                  </a:lnTo>
                  <a:lnTo>
                    <a:pt x="879" y="1956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4" name="Freeform 64">
              <a:extLst>
                <a:ext uri="{FF2B5EF4-FFF2-40B4-BE49-F238E27FC236}">
                  <a16:creationId xmlns:a16="http://schemas.microsoft.com/office/drawing/2014/main" id="{6CD2AFA2-45D6-4EC2-8014-FC3E7D494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1" y="104"/>
              <a:ext cx="2551" cy="2126"/>
            </a:xfrm>
            <a:custGeom>
              <a:avLst/>
              <a:gdLst>
                <a:gd name="T0" fmla="*/ 28 w 2551"/>
                <a:gd name="T1" fmla="*/ 1814 h 2126"/>
                <a:gd name="T2" fmla="*/ 85 w 2551"/>
                <a:gd name="T3" fmla="*/ 1899 h 2126"/>
                <a:gd name="T4" fmla="*/ 255 w 2551"/>
                <a:gd name="T5" fmla="*/ 1984 h 2126"/>
                <a:gd name="T6" fmla="*/ 510 w 2551"/>
                <a:gd name="T7" fmla="*/ 2041 h 2126"/>
                <a:gd name="T8" fmla="*/ 708 w 2551"/>
                <a:gd name="T9" fmla="*/ 2013 h 2126"/>
                <a:gd name="T10" fmla="*/ 737 w 2551"/>
                <a:gd name="T11" fmla="*/ 2098 h 2126"/>
                <a:gd name="T12" fmla="*/ 822 w 2551"/>
                <a:gd name="T13" fmla="*/ 2126 h 2126"/>
                <a:gd name="T14" fmla="*/ 935 w 2551"/>
                <a:gd name="T15" fmla="*/ 1984 h 2126"/>
                <a:gd name="T16" fmla="*/ 1077 w 2551"/>
                <a:gd name="T17" fmla="*/ 1786 h 2126"/>
                <a:gd name="T18" fmla="*/ 1190 w 2551"/>
                <a:gd name="T19" fmla="*/ 1701 h 2126"/>
                <a:gd name="T20" fmla="*/ 1247 w 2551"/>
                <a:gd name="T21" fmla="*/ 1644 h 2126"/>
                <a:gd name="T22" fmla="*/ 1304 w 2551"/>
                <a:gd name="T23" fmla="*/ 1503 h 2126"/>
                <a:gd name="T24" fmla="*/ 1445 w 2551"/>
                <a:gd name="T25" fmla="*/ 1503 h 2126"/>
                <a:gd name="T26" fmla="*/ 1615 w 2551"/>
                <a:gd name="T27" fmla="*/ 1332 h 2126"/>
                <a:gd name="T28" fmla="*/ 1786 w 2551"/>
                <a:gd name="T29" fmla="*/ 1304 h 2126"/>
                <a:gd name="T30" fmla="*/ 1842 w 2551"/>
                <a:gd name="T31" fmla="*/ 1304 h 2126"/>
                <a:gd name="T32" fmla="*/ 1984 w 2551"/>
                <a:gd name="T33" fmla="*/ 1247 h 2126"/>
                <a:gd name="T34" fmla="*/ 2041 w 2551"/>
                <a:gd name="T35" fmla="*/ 1361 h 2126"/>
                <a:gd name="T36" fmla="*/ 2182 w 2551"/>
                <a:gd name="T37" fmla="*/ 1417 h 2126"/>
                <a:gd name="T38" fmla="*/ 2324 w 2551"/>
                <a:gd name="T39" fmla="*/ 1389 h 2126"/>
                <a:gd name="T40" fmla="*/ 2381 w 2551"/>
                <a:gd name="T41" fmla="*/ 1219 h 2126"/>
                <a:gd name="T42" fmla="*/ 2438 w 2551"/>
                <a:gd name="T43" fmla="*/ 1247 h 2126"/>
                <a:gd name="T44" fmla="*/ 2381 w 2551"/>
                <a:gd name="T45" fmla="*/ 1162 h 2126"/>
                <a:gd name="T46" fmla="*/ 2438 w 2551"/>
                <a:gd name="T47" fmla="*/ 850 h 2126"/>
                <a:gd name="T48" fmla="*/ 2551 w 2551"/>
                <a:gd name="T49" fmla="*/ 765 h 2126"/>
                <a:gd name="T50" fmla="*/ 2353 w 2551"/>
                <a:gd name="T51" fmla="*/ 709 h 2126"/>
                <a:gd name="T52" fmla="*/ 2211 w 2551"/>
                <a:gd name="T53" fmla="*/ 709 h 2126"/>
                <a:gd name="T54" fmla="*/ 1871 w 2551"/>
                <a:gd name="T55" fmla="*/ 652 h 2126"/>
                <a:gd name="T56" fmla="*/ 1701 w 2551"/>
                <a:gd name="T57" fmla="*/ 737 h 2126"/>
                <a:gd name="T58" fmla="*/ 1587 w 2551"/>
                <a:gd name="T59" fmla="*/ 765 h 2126"/>
                <a:gd name="T60" fmla="*/ 1417 w 2551"/>
                <a:gd name="T61" fmla="*/ 539 h 2126"/>
                <a:gd name="T62" fmla="*/ 1332 w 2551"/>
                <a:gd name="T63" fmla="*/ 425 h 2126"/>
                <a:gd name="T64" fmla="*/ 1275 w 2551"/>
                <a:gd name="T65" fmla="*/ 283 h 2126"/>
                <a:gd name="T66" fmla="*/ 1105 w 2551"/>
                <a:gd name="T67" fmla="*/ 227 h 2126"/>
                <a:gd name="T68" fmla="*/ 963 w 2551"/>
                <a:gd name="T69" fmla="*/ 283 h 2126"/>
                <a:gd name="T70" fmla="*/ 850 w 2551"/>
                <a:gd name="T71" fmla="*/ 198 h 2126"/>
                <a:gd name="T72" fmla="*/ 822 w 2551"/>
                <a:gd name="T73" fmla="*/ 57 h 2126"/>
                <a:gd name="T74" fmla="*/ 567 w 2551"/>
                <a:gd name="T75" fmla="*/ 0 h 2126"/>
                <a:gd name="T76" fmla="*/ 538 w 2551"/>
                <a:gd name="T77" fmla="*/ 340 h 2126"/>
                <a:gd name="T78" fmla="*/ 481 w 2551"/>
                <a:gd name="T79" fmla="*/ 539 h 2126"/>
                <a:gd name="T80" fmla="*/ 538 w 2551"/>
                <a:gd name="T81" fmla="*/ 652 h 2126"/>
                <a:gd name="T82" fmla="*/ 453 w 2551"/>
                <a:gd name="T83" fmla="*/ 936 h 2126"/>
                <a:gd name="T84" fmla="*/ 567 w 2551"/>
                <a:gd name="T85" fmla="*/ 1162 h 2126"/>
                <a:gd name="T86" fmla="*/ 396 w 2551"/>
                <a:gd name="T87" fmla="*/ 1474 h 2126"/>
                <a:gd name="T88" fmla="*/ 226 w 2551"/>
                <a:gd name="T89" fmla="*/ 1616 h 2126"/>
                <a:gd name="T90" fmla="*/ 28 w 2551"/>
                <a:gd name="T91" fmla="*/ 1729 h 2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551" h="2126">
                  <a:moveTo>
                    <a:pt x="0" y="1758"/>
                  </a:moveTo>
                  <a:lnTo>
                    <a:pt x="28" y="1814"/>
                  </a:lnTo>
                  <a:lnTo>
                    <a:pt x="56" y="1843"/>
                  </a:lnTo>
                  <a:lnTo>
                    <a:pt x="85" y="1899"/>
                  </a:lnTo>
                  <a:lnTo>
                    <a:pt x="170" y="1899"/>
                  </a:lnTo>
                  <a:lnTo>
                    <a:pt x="255" y="1984"/>
                  </a:lnTo>
                  <a:lnTo>
                    <a:pt x="396" y="2070"/>
                  </a:lnTo>
                  <a:lnTo>
                    <a:pt x="510" y="2041"/>
                  </a:lnTo>
                  <a:lnTo>
                    <a:pt x="623" y="1984"/>
                  </a:lnTo>
                  <a:lnTo>
                    <a:pt x="708" y="2013"/>
                  </a:lnTo>
                  <a:lnTo>
                    <a:pt x="680" y="2070"/>
                  </a:lnTo>
                  <a:lnTo>
                    <a:pt x="737" y="2098"/>
                  </a:lnTo>
                  <a:lnTo>
                    <a:pt x="793" y="2070"/>
                  </a:lnTo>
                  <a:lnTo>
                    <a:pt x="822" y="2126"/>
                  </a:lnTo>
                  <a:lnTo>
                    <a:pt x="878" y="2041"/>
                  </a:lnTo>
                  <a:lnTo>
                    <a:pt x="935" y="1984"/>
                  </a:lnTo>
                  <a:lnTo>
                    <a:pt x="935" y="1928"/>
                  </a:lnTo>
                  <a:lnTo>
                    <a:pt x="1077" y="1786"/>
                  </a:lnTo>
                  <a:lnTo>
                    <a:pt x="1162" y="1786"/>
                  </a:lnTo>
                  <a:lnTo>
                    <a:pt x="1190" y="1701"/>
                  </a:lnTo>
                  <a:lnTo>
                    <a:pt x="1247" y="1701"/>
                  </a:lnTo>
                  <a:lnTo>
                    <a:pt x="1247" y="1644"/>
                  </a:lnTo>
                  <a:lnTo>
                    <a:pt x="1332" y="1531"/>
                  </a:lnTo>
                  <a:lnTo>
                    <a:pt x="1304" y="1503"/>
                  </a:lnTo>
                  <a:lnTo>
                    <a:pt x="1417" y="1474"/>
                  </a:lnTo>
                  <a:lnTo>
                    <a:pt x="1445" y="1503"/>
                  </a:lnTo>
                  <a:lnTo>
                    <a:pt x="1530" y="1446"/>
                  </a:lnTo>
                  <a:lnTo>
                    <a:pt x="1615" y="1332"/>
                  </a:lnTo>
                  <a:lnTo>
                    <a:pt x="1729" y="1304"/>
                  </a:lnTo>
                  <a:lnTo>
                    <a:pt x="1786" y="1304"/>
                  </a:lnTo>
                  <a:lnTo>
                    <a:pt x="1842" y="1361"/>
                  </a:lnTo>
                  <a:lnTo>
                    <a:pt x="1842" y="1304"/>
                  </a:lnTo>
                  <a:lnTo>
                    <a:pt x="1927" y="1247"/>
                  </a:lnTo>
                  <a:lnTo>
                    <a:pt x="1984" y="1247"/>
                  </a:lnTo>
                  <a:lnTo>
                    <a:pt x="2069" y="1304"/>
                  </a:lnTo>
                  <a:lnTo>
                    <a:pt x="2041" y="1361"/>
                  </a:lnTo>
                  <a:lnTo>
                    <a:pt x="2097" y="1361"/>
                  </a:lnTo>
                  <a:lnTo>
                    <a:pt x="2182" y="1417"/>
                  </a:lnTo>
                  <a:lnTo>
                    <a:pt x="2296" y="1389"/>
                  </a:lnTo>
                  <a:lnTo>
                    <a:pt x="2324" y="1389"/>
                  </a:lnTo>
                  <a:lnTo>
                    <a:pt x="2296" y="1304"/>
                  </a:lnTo>
                  <a:lnTo>
                    <a:pt x="2381" y="1219"/>
                  </a:lnTo>
                  <a:lnTo>
                    <a:pt x="2409" y="1247"/>
                  </a:lnTo>
                  <a:lnTo>
                    <a:pt x="2438" y="1247"/>
                  </a:lnTo>
                  <a:lnTo>
                    <a:pt x="2409" y="1162"/>
                  </a:lnTo>
                  <a:lnTo>
                    <a:pt x="2381" y="1162"/>
                  </a:lnTo>
                  <a:lnTo>
                    <a:pt x="2353" y="1049"/>
                  </a:lnTo>
                  <a:lnTo>
                    <a:pt x="2438" y="850"/>
                  </a:lnTo>
                  <a:lnTo>
                    <a:pt x="2523" y="822"/>
                  </a:lnTo>
                  <a:lnTo>
                    <a:pt x="2551" y="765"/>
                  </a:lnTo>
                  <a:lnTo>
                    <a:pt x="2438" y="765"/>
                  </a:lnTo>
                  <a:lnTo>
                    <a:pt x="2353" y="709"/>
                  </a:lnTo>
                  <a:lnTo>
                    <a:pt x="2296" y="737"/>
                  </a:lnTo>
                  <a:lnTo>
                    <a:pt x="2211" y="709"/>
                  </a:lnTo>
                  <a:lnTo>
                    <a:pt x="2041" y="737"/>
                  </a:lnTo>
                  <a:lnTo>
                    <a:pt x="1871" y="652"/>
                  </a:lnTo>
                  <a:lnTo>
                    <a:pt x="1729" y="680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587" y="765"/>
                  </a:lnTo>
                  <a:lnTo>
                    <a:pt x="1445" y="680"/>
                  </a:lnTo>
                  <a:lnTo>
                    <a:pt x="1417" y="539"/>
                  </a:lnTo>
                  <a:lnTo>
                    <a:pt x="1304" y="482"/>
                  </a:lnTo>
                  <a:lnTo>
                    <a:pt x="1332" y="425"/>
                  </a:lnTo>
                  <a:lnTo>
                    <a:pt x="1275" y="340"/>
                  </a:lnTo>
                  <a:lnTo>
                    <a:pt x="1275" y="283"/>
                  </a:lnTo>
                  <a:lnTo>
                    <a:pt x="1190" y="198"/>
                  </a:lnTo>
                  <a:lnTo>
                    <a:pt x="1105" y="227"/>
                  </a:lnTo>
                  <a:lnTo>
                    <a:pt x="1077" y="283"/>
                  </a:lnTo>
                  <a:lnTo>
                    <a:pt x="963" y="283"/>
                  </a:lnTo>
                  <a:lnTo>
                    <a:pt x="935" y="255"/>
                  </a:lnTo>
                  <a:lnTo>
                    <a:pt x="850" y="198"/>
                  </a:lnTo>
                  <a:lnTo>
                    <a:pt x="878" y="113"/>
                  </a:lnTo>
                  <a:lnTo>
                    <a:pt x="822" y="57"/>
                  </a:lnTo>
                  <a:lnTo>
                    <a:pt x="708" y="57"/>
                  </a:lnTo>
                  <a:lnTo>
                    <a:pt x="567" y="0"/>
                  </a:lnTo>
                  <a:lnTo>
                    <a:pt x="425" y="198"/>
                  </a:lnTo>
                  <a:lnTo>
                    <a:pt x="538" y="340"/>
                  </a:lnTo>
                  <a:lnTo>
                    <a:pt x="481" y="397"/>
                  </a:lnTo>
                  <a:lnTo>
                    <a:pt x="481" y="539"/>
                  </a:lnTo>
                  <a:lnTo>
                    <a:pt x="567" y="595"/>
                  </a:lnTo>
                  <a:lnTo>
                    <a:pt x="538" y="652"/>
                  </a:lnTo>
                  <a:lnTo>
                    <a:pt x="567" y="709"/>
                  </a:lnTo>
                  <a:lnTo>
                    <a:pt x="453" y="936"/>
                  </a:lnTo>
                  <a:lnTo>
                    <a:pt x="510" y="964"/>
                  </a:lnTo>
                  <a:lnTo>
                    <a:pt x="567" y="1162"/>
                  </a:lnTo>
                  <a:lnTo>
                    <a:pt x="396" y="1304"/>
                  </a:lnTo>
                  <a:lnTo>
                    <a:pt x="396" y="1474"/>
                  </a:lnTo>
                  <a:lnTo>
                    <a:pt x="311" y="1588"/>
                  </a:lnTo>
                  <a:lnTo>
                    <a:pt x="226" y="1616"/>
                  </a:lnTo>
                  <a:lnTo>
                    <a:pt x="170" y="1701"/>
                  </a:lnTo>
                  <a:lnTo>
                    <a:pt x="28" y="1729"/>
                  </a:lnTo>
                  <a:lnTo>
                    <a:pt x="0" y="1758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5" name="Freeform 65">
              <a:extLst>
                <a:ext uri="{FF2B5EF4-FFF2-40B4-BE49-F238E27FC236}">
                  <a16:creationId xmlns:a16="http://schemas.microsoft.com/office/drawing/2014/main" id="{85CE909D-CC9C-4295-938A-E3E309493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42"/>
              <a:ext cx="539" cy="1106"/>
            </a:xfrm>
            <a:custGeom>
              <a:avLst/>
              <a:gdLst>
                <a:gd name="T0" fmla="*/ 198 w 539"/>
                <a:gd name="T1" fmla="*/ 992 h 1106"/>
                <a:gd name="T2" fmla="*/ 142 w 539"/>
                <a:gd name="T3" fmla="*/ 964 h 1106"/>
                <a:gd name="T4" fmla="*/ 142 w 539"/>
                <a:gd name="T5" fmla="*/ 907 h 1106"/>
                <a:gd name="T6" fmla="*/ 198 w 539"/>
                <a:gd name="T7" fmla="*/ 851 h 1106"/>
                <a:gd name="T8" fmla="*/ 227 w 539"/>
                <a:gd name="T9" fmla="*/ 765 h 1106"/>
                <a:gd name="T10" fmla="*/ 284 w 539"/>
                <a:gd name="T11" fmla="*/ 737 h 1106"/>
                <a:gd name="T12" fmla="*/ 198 w 539"/>
                <a:gd name="T13" fmla="*/ 652 h 1106"/>
                <a:gd name="T14" fmla="*/ 85 w 539"/>
                <a:gd name="T15" fmla="*/ 624 h 1106"/>
                <a:gd name="T16" fmla="*/ 0 w 539"/>
                <a:gd name="T17" fmla="*/ 539 h 1106"/>
                <a:gd name="T18" fmla="*/ 0 w 539"/>
                <a:gd name="T19" fmla="*/ 397 h 1106"/>
                <a:gd name="T20" fmla="*/ 57 w 539"/>
                <a:gd name="T21" fmla="*/ 369 h 1106"/>
                <a:gd name="T22" fmla="*/ 28 w 539"/>
                <a:gd name="T23" fmla="*/ 227 h 1106"/>
                <a:gd name="T24" fmla="*/ 85 w 539"/>
                <a:gd name="T25" fmla="*/ 170 h 1106"/>
                <a:gd name="T26" fmla="*/ 142 w 539"/>
                <a:gd name="T27" fmla="*/ 142 h 1106"/>
                <a:gd name="T28" fmla="*/ 170 w 539"/>
                <a:gd name="T29" fmla="*/ 85 h 1106"/>
                <a:gd name="T30" fmla="*/ 255 w 539"/>
                <a:gd name="T31" fmla="*/ 57 h 1106"/>
                <a:gd name="T32" fmla="*/ 284 w 539"/>
                <a:gd name="T33" fmla="*/ 0 h 1106"/>
                <a:gd name="T34" fmla="*/ 397 w 539"/>
                <a:gd name="T35" fmla="*/ 0 h 1106"/>
                <a:gd name="T36" fmla="*/ 369 w 539"/>
                <a:gd name="T37" fmla="*/ 113 h 1106"/>
                <a:gd name="T38" fmla="*/ 425 w 539"/>
                <a:gd name="T39" fmla="*/ 227 h 1106"/>
                <a:gd name="T40" fmla="*/ 425 w 539"/>
                <a:gd name="T41" fmla="*/ 340 h 1106"/>
                <a:gd name="T42" fmla="*/ 397 w 539"/>
                <a:gd name="T43" fmla="*/ 397 h 1106"/>
                <a:gd name="T44" fmla="*/ 425 w 539"/>
                <a:gd name="T45" fmla="*/ 425 h 1106"/>
                <a:gd name="T46" fmla="*/ 454 w 539"/>
                <a:gd name="T47" fmla="*/ 539 h 1106"/>
                <a:gd name="T48" fmla="*/ 397 w 539"/>
                <a:gd name="T49" fmla="*/ 624 h 1106"/>
                <a:gd name="T50" fmla="*/ 397 w 539"/>
                <a:gd name="T51" fmla="*/ 709 h 1106"/>
                <a:gd name="T52" fmla="*/ 510 w 539"/>
                <a:gd name="T53" fmla="*/ 822 h 1106"/>
                <a:gd name="T54" fmla="*/ 510 w 539"/>
                <a:gd name="T55" fmla="*/ 907 h 1106"/>
                <a:gd name="T56" fmla="*/ 539 w 539"/>
                <a:gd name="T57" fmla="*/ 936 h 1106"/>
                <a:gd name="T58" fmla="*/ 539 w 539"/>
                <a:gd name="T59" fmla="*/ 1021 h 1106"/>
                <a:gd name="T60" fmla="*/ 425 w 539"/>
                <a:gd name="T61" fmla="*/ 1106 h 1106"/>
                <a:gd name="T62" fmla="*/ 284 w 539"/>
                <a:gd name="T63" fmla="*/ 1077 h 1106"/>
                <a:gd name="T64" fmla="*/ 198 w 539"/>
                <a:gd name="T65" fmla="*/ 992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39" h="1106">
                  <a:moveTo>
                    <a:pt x="198" y="992"/>
                  </a:moveTo>
                  <a:lnTo>
                    <a:pt x="142" y="964"/>
                  </a:lnTo>
                  <a:lnTo>
                    <a:pt x="142" y="907"/>
                  </a:lnTo>
                  <a:lnTo>
                    <a:pt x="198" y="851"/>
                  </a:lnTo>
                  <a:lnTo>
                    <a:pt x="227" y="765"/>
                  </a:lnTo>
                  <a:lnTo>
                    <a:pt x="284" y="737"/>
                  </a:lnTo>
                  <a:lnTo>
                    <a:pt x="198" y="652"/>
                  </a:lnTo>
                  <a:lnTo>
                    <a:pt x="85" y="624"/>
                  </a:lnTo>
                  <a:lnTo>
                    <a:pt x="0" y="539"/>
                  </a:lnTo>
                  <a:lnTo>
                    <a:pt x="0" y="397"/>
                  </a:lnTo>
                  <a:lnTo>
                    <a:pt x="57" y="369"/>
                  </a:lnTo>
                  <a:lnTo>
                    <a:pt x="28" y="227"/>
                  </a:lnTo>
                  <a:lnTo>
                    <a:pt x="85" y="170"/>
                  </a:lnTo>
                  <a:lnTo>
                    <a:pt x="142" y="142"/>
                  </a:lnTo>
                  <a:lnTo>
                    <a:pt x="170" y="85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69" y="113"/>
                  </a:lnTo>
                  <a:lnTo>
                    <a:pt x="425" y="227"/>
                  </a:lnTo>
                  <a:lnTo>
                    <a:pt x="425" y="340"/>
                  </a:lnTo>
                  <a:lnTo>
                    <a:pt x="397" y="397"/>
                  </a:lnTo>
                  <a:lnTo>
                    <a:pt x="425" y="425"/>
                  </a:lnTo>
                  <a:lnTo>
                    <a:pt x="454" y="539"/>
                  </a:lnTo>
                  <a:lnTo>
                    <a:pt x="397" y="624"/>
                  </a:lnTo>
                  <a:lnTo>
                    <a:pt x="397" y="709"/>
                  </a:lnTo>
                  <a:lnTo>
                    <a:pt x="510" y="822"/>
                  </a:lnTo>
                  <a:lnTo>
                    <a:pt x="510" y="907"/>
                  </a:lnTo>
                  <a:lnTo>
                    <a:pt x="539" y="936"/>
                  </a:lnTo>
                  <a:lnTo>
                    <a:pt x="539" y="1021"/>
                  </a:lnTo>
                  <a:lnTo>
                    <a:pt x="425" y="1106"/>
                  </a:lnTo>
                  <a:lnTo>
                    <a:pt x="284" y="1077"/>
                  </a:lnTo>
                  <a:lnTo>
                    <a:pt x="198" y="992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46" name="Freeform 66">
              <a:extLst>
                <a:ext uri="{FF2B5EF4-FFF2-40B4-BE49-F238E27FC236}">
                  <a16:creationId xmlns:a16="http://schemas.microsoft.com/office/drawing/2014/main" id="{C44246B1-0DB8-45AA-8C1E-7B65E30B0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3534"/>
              <a:ext cx="368" cy="340"/>
            </a:xfrm>
            <a:custGeom>
              <a:avLst/>
              <a:gdLst>
                <a:gd name="T0" fmla="*/ 141 w 368"/>
                <a:gd name="T1" fmla="*/ 0 h 340"/>
                <a:gd name="T2" fmla="*/ 28 w 368"/>
                <a:gd name="T3" fmla="*/ 29 h 340"/>
                <a:gd name="T4" fmla="*/ 0 w 368"/>
                <a:gd name="T5" fmla="*/ 57 h 340"/>
                <a:gd name="T6" fmla="*/ 28 w 368"/>
                <a:gd name="T7" fmla="*/ 142 h 340"/>
                <a:gd name="T8" fmla="*/ 85 w 368"/>
                <a:gd name="T9" fmla="*/ 142 h 340"/>
                <a:gd name="T10" fmla="*/ 113 w 368"/>
                <a:gd name="T11" fmla="*/ 170 h 340"/>
                <a:gd name="T12" fmla="*/ 85 w 368"/>
                <a:gd name="T13" fmla="*/ 227 h 340"/>
                <a:gd name="T14" fmla="*/ 141 w 368"/>
                <a:gd name="T15" fmla="*/ 284 h 340"/>
                <a:gd name="T16" fmla="*/ 141 w 368"/>
                <a:gd name="T17" fmla="*/ 312 h 340"/>
                <a:gd name="T18" fmla="*/ 227 w 368"/>
                <a:gd name="T19" fmla="*/ 340 h 340"/>
                <a:gd name="T20" fmla="*/ 283 w 368"/>
                <a:gd name="T21" fmla="*/ 312 h 340"/>
                <a:gd name="T22" fmla="*/ 340 w 368"/>
                <a:gd name="T23" fmla="*/ 312 h 340"/>
                <a:gd name="T24" fmla="*/ 227 w 368"/>
                <a:gd name="T25" fmla="*/ 170 h 340"/>
                <a:gd name="T26" fmla="*/ 368 w 368"/>
                <a:gd name="T27" fmla="*/ 114 h 340"/>
                <a:gd name="T28" fmla="*/ 227 w 368"/>
                <a:gd name="T29" fmla="*/ 85 h 340"/>
                <a:gd name="T30" fmla="*/ 141 w 368"/>
                <a:gd name="T3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8" h="340">
                  <a:moveTo>
                    <a:pt x="141" y="0"/>
                  </a:moveTo>
                  <a:lnTo>
                    <a:pt x="28" y="29"/>
                  </a:lnTo>
                  <a:lnTo>
                    <a:pt x="0" y="57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141" y="284"/>
                  </a:lnTo>
                  <a:lnTo>
                    <a:pt x="141" y="312"/>
                  </a:lnTo>
                  <a:lnTo>
                    <a:pt x="227" y="340"/>
                  </a:lnTo>
                  <a:lnTo>
                    <a:pt x="283" y="312"/>
                  </a:lnTo>
                  <a:lnTo>
                    <a:pt x="340" y="312"/>
                  </a:lnTo>
                  <a:lnTo>
                    <a:pt x="227" y="170"/>
                  </a:lnTo>
                  <a:lnTo>
                    <a:pt x="368" y="114"/>
                  </a:lnTo>
                  <a:lnTo>
                    <a:pt x="227" y="85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0547" name="Freeform 67">
            <a:extLst>
              <a:ext uri="{FF2B5EF4-FFF2-40B4-BE49-F238E27FC236}">
                <a16:creationId xmlns:a16="http://schemas.microsoft.com/office/drawing/2014/main" id="{3286C6BB-468D-42E9-806A-C0C356B38D88}"/>
              </a:ext>
            </a:extLst>
          </p:cNvPr>
          <p:cNvSpPr>
            <a:spLocks/>
          </p:cNvSpPr>
          <p:nvPr/>
        </p:nvSpPr>
        <p:spPr bwMode="auto">
          <a:xfrm>
            <a:off x="10271125" y="3540125"/>
            <a:ext cx="179388" cy="180975"/>
          </a:xfrm>
          <a:custGeom>
            <a:avLst/>
            <a:gdLst>
              <a:gd name="T0" fmla="*/ 0 w 113"/>
              <a:gd name="T1" fmla="*/ 29 h 114"/>
              <a:gd name="T2" fmla="*/ 57 w 113"/>
              <a:gd name="T3" fmla="*/ 0 h 114"/>
              <a:gd name="T4" fmla="*/ 113 w 113"/>
              <a:gd name="T5" fmla="*/ 57 h 114"/>
              <a:gd name="T6" fmla="*/ 85 w 113"/>
              <a:gd name="T7" fmla="*/ 114 h 114"/>
              <a:gd name="T8" fmla="*/ 0 w 113"/>
              <a:gd name="T9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4">
                <a:moveTo>
                  <a:pt x="0" y="29"/>
                </a:moveTo>
                <a:lnTo>
                  <a:pt x="57" y="0"/>
                </a:lnTo>
                <a:lnTo>
                  <a:pt x="113" y="57"/>
                </a:lnTo>
                <a:lnTo>
                  <a:pt x="85" y="114"/>
                </a:lnTo>
                <a:lnTo>
                  <a:pt x="0" y="29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 w="38100" cap="flat" cmpd="sng">
            <a:solidFill>
              <a:schemeClr val="bg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548" name="Freeform 68">
            <a:extLst>
              <a:ext uri="{FF2B5EF4-FFF2-40B4-BE49-F238E27FC236}">
                <a16:creationId xmlns:a16="http://schemas.microsoft.com/office/drawing/2014/main" id="{42C08D11-54FA-41CE-9709-FE0DEAA3C941}"/>
              </a:ext>
            </a:extLst>
          </p:cNvPr>
          <p:cNvSpPr>
            <a:spLocks/>
          </p:cNvSpPr>
          <p:nvPr/>
        </p:nvSpPr>
        <p:spPr bwMode="auto">
          <a:xfrm>
            <a:off x="10271125" y="3540125"/>
            <a:ext cx="179388" cy="180975"/>
          </a:xfrm>
          <a:custGeom>
            <a:avLst/>
            <a:gdLst>
              <a:gd name="T0" fmla="*/ 0 w 113"/>
              <a:gd name="T1" fmla="*/ 29 h 114"/>
              <a:gd name="T2" fmla="*/ 57 w 113"/>
              <a:gd name="T3" fmla="*/ 0 h 114"/>
              <a:gd name="T4" fmla="*/ 113 w 113"/>
              <a:gd name="T5" fmla="*/ 57 h 114"/>
              <a:gd name="T6" fmla="*/ 85 w 113"/>
              <a:gd name="T7" fmla="*/ 114 h 114"/>
              <a:gd name="T8" fmla="*/ 0 w 113"/>
              <a:gd name="T9" fmla="*/ 2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14">
                <a:moveTo>
                  <a:pt x="0" y="29"/>
                </a:moveTo>
                <a:lnTo>
                  <a:pt x="57" y="0"/>
                </a:lnTo>
                <a:lnTo>
                  <a:pt x="113" y="57"/>
                </a:lnTo>
                <a:lnTo>
                  <a:pt x="85" y="114"/>
                </a:lnTo>
                <a:lnTo>
                  <a:pt x="0" y="29"/>
                </a:lnTo>
                <a:close/>
              </a:path>
            </a:pathLst>
          </a:custGeom>
          <a:solidFill>
            <a:srgbClr val="FF99CC">
              <a:alpha val="50000"/>
            </a:srgbClr>
          </a:solidFill>
          <a:ln w="3810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0549" name="Group 69">
            <a:extLst>
              <a:ext uri="{FF2B5EF4-FFF2-40B4-BE49-F238E27FC236}">
                <a16:creationId xmlns:a16="http://schemas.microsoft.com/office/drawing/2014/main" id="{CEC45F4C-B9DA-4A23-B431-F024CE3F6D3B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20550" name="Freeform 70">
              <a:extLst>
                <a:ext uri="{FF2B5EF4-FFF2-40B4-BE49-F238E27FC236}">
                  <a16:creationId xmlns:a16="http://schemas.microsoft.com/office/drawing/2014/main" id="{188C8FB8-E9F2-4EA5-8B29-6CD92262F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551" name="Group 71">
              <a:extLst>
                <a:ext uri="{FF2B5EF4-FFF2-40B4-BE49-F238E27FC236}">
                  <a16:creationId xmlns:a16="http://schemas.microsoft.com/office/drawing/2014/main" id="{BD6AEF1B-5213-4646-80CD-F677E2C7A2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20552" name="WordArt 72">
                <a:extLst>
                  <a:ext uri="{FF2B5EF4-FFF2-40B4-BE49-F238E27FC236}">
                    <a16:creationId xmlns:a16="http://schemas.microsoft.com/office/drawing/2014/main" id="{F15100EA-6B9F-46CB-9F08-CA88350308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20553" name="WordArt 73">
                <a:extLst>
                  <a:ext uri="{FF2B5EF4-FFF2-40B4-BE49-F238E27FC236}">
                    <a16:creationId xmlns:a16="http://schemas.microsoft.com/office/drawing/2014/main" id="{D3B81BA5-32EA-47B0-9B34-2FB21649A2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20554" name="Group 74">
              <a:extLst>
                <a:ext uri="{FF2B5EF4-FFF2-40B4-BE49-F238E27FC236}">
                  <a16:creationId xmlns:a16="http://schemas.microsoft.com/office/drawing/2014/main" id="{5F83F8F6-CA64-4381-B0B9-1AE4BD301A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20555" name="WordArt 75">
                <a:extLst>
                  <a:ext uri="{FF2B5EF4-FFF2-40B4-BE49-F238E27FC236}">
                    <a16:creationId xmlns:a16="http://schemas.microsoft.com/office/drawing/2014/main" id="{62303162-C3FB-4033-AD0D-F47C0AA13F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20556" name="WordArt 76">
                <a:extLst>
                  <a:ext uri="{FF2B5EF4-FFF2-40B4-BE49-F238E27FC236}">
                    <a16:creationId xmlns:a16="http://schemas.microsoft.com/office/drawing/2014/main" id="{B1A90F9B-27B6-4BAC-ADDF-43B922D6B0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20557" name="Group 77">
              <a:extLst>
                <a:ext uri="{FF2B5EF4-FFF2-40B4-BE49-F238E27FC236}">
                  <a16:creationId xmlns:a16="http://schemas.microsoft.com/office/drawing/2014/main" id="{3C19F81D-49BD-40AC-B6BD-D3CF014AAD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20558" name="WordArt 78">
                <a:extLst>
                  <a:ext uri="{FF2B5EF4-FFF2-40B4-BE49-F238E27FC236}">
                    <a16:creationId xmlns:a16="http://schemas.microsoft.com/office/drawing/2014/main" id="{30AFB29F-E4F3-4263-B455-672A1C5C4C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20559" name="WordArt 79">
                <a:extLst>
                  <a:ext uri="{FF2B5EF4-FFF2-40B4-BE49-F238E27FC236}">
                    <a16:creationId xmlns:a16="http://schemas.microsoft.com/office/drawing/2014/main" id="{A4B73195-306E-449B-A8CC-BBACB91BD1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20560" name="Group 80">
              <a:extLst>
                <a:ext uri="{FF2B5EF4-FFF2-40B4-BE49-F238E27FC236}">
                  <a16:creationId xmlns:a16="http://schemas.microsoft.com/office/drawing/2014/main" id="{47A522EE-27BF-4882-A1B1-931B62A0E7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20561" name="WordArt 81">
                <a:extLst>
                  <a:ext uri="{FF2B5EF4-FFF2-40B4-BE49-F238E27FC236}">
                    <a16:creationId xmlns:a16="http://schemas.microsoft.com/office/drawing/2014/main" id="{FDE79D93-FC55-4079-B493-2BC52CB370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20562" name="WordArt 82">
                <a:extLst>
                  <a:ext uri="{FF2B5EF4-FFF2-40B4-BE49-F238E27FC236}">
                    <a16:creationId xmlns:a16="http://schemas.microsoft.com/office/drawing/2014/main" id="{06E32A37-CC77-4908-836E-667816AFC3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20563" name="Group 83">
              <a:extLst>
                <a:ext uri="{FF2B5EF4-FFF2-40B4-BE49-F238E27FC236}">
                  <a16:creationId xmlns:a16="http://schemas.microsoft.com/office/drawing/2014/main" id="{7F2A7059-6395-4E43-82F5-B12F48FFAB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20564" name="WordArt 84">
                <a:extLst>
                  <a:ext uri="{FF2B5EF4-FFF2-40B4-BE49-F238E27FC236}">
                    <a16:creationId xmlns:a16="http://schemas.microsoft.com/office/drawing/2014/main" id="{8FE0CEB7-AC6C-4002-8C36-B2D46FFF39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20565" name="WordArt 85">
                <a:extLst>
                  <a:ext uri="{FF2B5EF4-FFF2-40B4-BE49-F238E27FC236}">
                    <a16:creationId xmlns:a16="http://schemas.microsoft.com/office/drawing/2014/main" id="{AC1BBE39-5E70-4B85-BF5F-AA128C12DF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20566" name="Group 86">
              <a:extLst>
                <a:ext uri="{FF2B5EF4-FFF2-40B4-BE49-F238E27FC236}">
                  <a16:creationId xmlns:a16="http://schemas.microsoft.com/office/drawing/2014/main" id="{A51F5C98-2DFE-4852-B013-97C5E9F67A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20567" name="WordArt 87">
                <a:extLst>
                  <a:ext uri="{FF2B5EF4-FFF2-40B4-BE49-F238E27FC236}">
                    <a16:creationId xmlns:a16="http://schemas.microsoft.com/office/drawing/2014/main" id="{546BB6FA-D16E-44CA-9E4E-C4BE79FAFD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20568" name="WordArt 88">
                <a:extLst>
                  <a:ext uri="{FF2B5EF4-FFF2-40B4-BE49-F238E27FC236}">
                    <a16:creationId xmlns:a16="http://schemas.microsoft.com/office/drawing/2014/main" id="{626DF92D-87DC-433F-8778-9A49B5DB8A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20569" name="Group 89">
              <a:extLst>
                <a:ext uri="{FF2B5EF4-FFF2-40B4-BE49-F238E27FC236}">
                  <a16:creationId xmlns:a16="http://schemas.microsoft.com/office/drawing/2014/main" id="{C91664E2-1241-4662-9D9A-E2C4CD04C9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20570" name="WordArt 90">
                <a:extLst>
                  <a:ext uri="{FF2B5EF4-FFF2-40B4-BE49-F238E27FC236}">
                    <a16:creationId xmlns:a16="http://schemas.microsoft.com/office/drawing/2014/main" id="{87B1DC48-0884-4201-8898-80FF7E196B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20571" name="WordArt 91">
                <a:extLst>
                  <a:ext uri="{FF2B5EF4-FFF2-40B4-BE49-F238E27FC236}">
                    <a16:creationId xmlns:a16="http://schemas.microsoft.com/office/drawing/2014/main" id="{CACB19E6-69A9-4E7D-8EBC-69EB15B0AA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20572" name="Group 92">
              <a:extLst>
                <a:ext uri="{FF2B5EF4-FFF2-40B4-BE49-F238E27FC236}">
                  <a16:creationId xmlns:a16="http://schemas.microsoft.com/office/drawing/2014/main" id="{E8D16AA5-5EC0-46C6-ACEA-363DD84CA5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20573" name="WordArt 93">
                <a:extLst>
                  <a:ext uri="{FF2B5EF4-FFF2-40B4-BE49-F238E27FC236}">
                    <a16:creationId xmlns:a16="http://schemas.microsoft.com/office/drawing/2014/main" id="{A61B6BAF-7005-463D-9305-791F4CC056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20574" name="WordArt 94">
                <a:extLst>
                  <a:ext uri="{FF2B5EF4-FFF2-40B4-BE49-F238E27FC236}">
                    <a16:creationId xmlns:a16="http://schemas.microsoft.com/office/drawing/2014/main" id="{BD95917A-1213-4890-93C7-8345E12942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20575" name="Group 95">
              <a:extLst>
                <a:ext uri="{FF2B5EF4-FFF2-40B4-BE49-F238E27FC236}">
                  <a16:creationId xmlns:a16="http://schemas.microsoft.com/office/drawing/2014/main" id="{61B9F06B-A6CA-4358-815E-009236CB43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20576" name="WordArt 96">
                <a:extLst>
                  <a:ext uri="{FF2B5EF4-FFF2-40B4-BE49-F238E27FC236}">
                    <a16:creationId xmlns:a16="http://schemas.microsoft.com/office/drawing/2014/main" id="{77921E4D-22CE-4588-BC2B-9ACE36BF22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20577" name="WordArt 97">
                <a:extLst>
                  <a:ext uri="{FF2B5EF4-FFF2-40B4-BE49-F238E27FC236}">
                    <a16:creationId xmlns:a16="http://schemas.microsoft.com/office/drawing/2014/main" id="{1D6FDB6F-2F5F-4EA5-B6A8-6D11EB661A0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20578" name="Group 98">
              <a:extLst>
                <a:ext uri="{FF2B5EF4-FFF2-40B4-BE49-F238E27FC236}">
                  <a16:creationId xmlns:a16="http://schemas.microsoft.com/office/drawing/2014/main" id="{EE9F0B32-2D1D-4451-AD86-7BBA81967D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20579" name="WordArt 99">
                <a:extLst>
                  <a:ext uri="{FF2B5EF4-FFF2-40B4-BE49-F238E27FC236}">
                    <a16:creationId xmlns:a16="http://schemas.microsoft.com/office/drawing/2014/main" id="{65C0193A-59E5-498C-856F-0C0BB4DED3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20580" name="WordArt 100">
                <a:extLst>
                  <a:ext uri="{FF2B5EF4-FFF2-40B4-BE49-F238E27FC236}">
                    <a16:creationId xmlns:a16="http://schemas.microsoft.com/office/drawing/2014/main" id="{A2ECE330-5AEB-4C91-8845-22C578B85BF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20581" name="Group 101">
              <a:extLst>
                <a:ext uri="{FF2B5EF4-FFF2-40B4-BE49-F238E27FC236}">
                  <a16:creationId xmlns:a16="http://schemas.microsoft.com/office/drawing/2014/main" id="{76AA2EE7-0866-41FC-AA5D-79B49BB3C7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20582" name="WordArt 102">
                <a:extLst>
                  <a:ext uri="{FF2B5EF4-FFF2-40B4-BE49-F238E27FC236}">
                    <a16:creationId xmlns:a16="http://schemas.microsoft.com/office/drawing/2014/main" id="{2AE02F50-F05F-443A-9057-A74BB0223C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20583" name="WordArt 103">
                <a:extLst>
                  <a:ext uri="{FF2B5EF4-FFF2-40B4-BE49-F238E27FC236}">
                    <a16:creationId xmlns:a16="http://schemas.microsoft.com/office/drawing/2014/main" id="{E80BD70D-80ED-46E6-BB89-218D3A4C64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20584" name="Group 104">
              <a:extLst>
                <a:ext uri="{FF2B5EF4-FFF2-40B4-BE49-F238E27FC236}">
                  <a16:creationId xmlns:a16="http://schemas.microsoft.com/office/drawing/2014/main" id="{75404E91-859B-44BC-8FA2-5063A87FDE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20585" name="WordArt 105">
                <a:extLst>
                  <a:ext uri="{FF2B5EF4-FFF2-40B4-BE49-F238E27FC236}">
                    <a16:creationId xmlns:a16="http://schemas.microsoft.com/office/drawing/2014/main" id="{F47BF4EB-4CE9-4B22-A51D-1C2BA055FC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20586" name="WordArt 106">
                <a:extLst>
                  <a:ext uri="{FF2B5EF4-FFF2-40B4-BE49-F238E27FC236}">
                    <a16:creationId xmlns:a16="http://schemas.microsoft.com/office/drawing/2014/main" id="{C40422AA-40C2-44D7-8F03-3137C78385B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20587" name="Group 107">
              <a:extLst>
                <a:ext uri="{FF2B5EF4-FFF2-40B4-BE49-F238E27FC236}">
                  <a16:creationId xmlns:a16="http://schemas.microsoft.com/office/drawing/2014/main" id="{55A63848-38B2-46C5-8D94-39DB9A012E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20588" name="WordArt 108">
                <a:extLst>
                  <a:ext uri="{FF2B5EF4-FFF2-40B4-BE49-F238E27FC236}">
                    <a16:creationId xmlns:a16="http://schemas.microsoft.com/office/drawing/2014/main" id="{8F16BBD9-CA82-489D-8D8E-06FD7F5CE9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20589" name="WordArt 109">
                <a:extLst>
                  <a:ext uri="{FF2B5EF4-FFF2-40B4-BE49-F238E27FC236}">
                    <a16:creationId xmlns:a16="http://schemas.microsoft.com/office/drawing/2014/main" id="{EF351D78-72C1-4CA6-B81C-20CFFEC506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20590" name="Group 110">
              <a:extLst>
                <a:ext uri="{FF2B5EF4-FFF2-40B4-BE49-F238E27FC236}">
                  <a16:creationId xmlns:a16="http://schemas.microsoft.com/office/drawing/2014/main" id="{5E93E395-5F1D-43C3-8B7D-E8B055D7F0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20591" name="WordArt 111">
                <a:extLst>
                  <a:ext uri="{FF2B5EF4-FFF2-40B4-BE49-F238E27FC236}">
                    <a16:creationId xmlns:a16="http://schemas.microsoft.com/office/drawing/2014/main" id="{61B74D88-ADDC-4C4A-AAA7-4DA66FD8AC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0592" name="WordArt 112">
                <a:extLst>
                  <a:ext uri="{FF2B5EF4-FFF2-40B4-BE49-F238E27FC236}">
                    <a16:creationId xmlns:a16="http://schemas.microsoft.com/office/drawing/2014/main" id="{88D71A4E-2EFC-4EE2-A2CB-745E54B787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0593" name="Group 113">
              <a:extLst>
                <a:ext uri="{FF2B5EF4-FFF2-40B4-BE49-F238E27FC236}">
                  <a16:creationId xmlns:a16="http://schemas.microsoft.com/office/drawing/2014/main" id="{C7AF1209-2430-48C1-B090-2D03C8DF2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20594" name="WordArt 114">
                <a:extLst>
                  <a:ext uri="{FF2B5EF4-FFF2-40B4-BE49-F238E27FC236}">
                    <a16:creationId xmlns:a16="http://schemas.microsoft.com/office/drawing/2014/main" id="{7D29D239-0210-4DDE-8DA3-5068226E82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0595" name="WordArt 115">
                <a:extLst>
                  <a:ext uri="{FF2B5EF4-FFF2-40B4-BE49-F238E27FC236}">
                    <a16:creationId xmlns:a16="http://schemas.microsoft.com/office/drawing/2014/main" id="{76D9AF10-3680-4ECA-82C2-252DFFEBB0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0596" name="Group 116">
              <a:extLst>
                <a:ext uri="{FF2B5EF4-FFF2-40B4-BE49-F238E27FC236}">
                  <a16:creationId xmlns:a16="http://schemas.microsoft.com/office/drawing/2014/main" id="{821A4273-5CC1-4B32-A7A3-1D0964C0A9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20597" name="WordArt 117">
                <a:extLst>
                  <a:ext uri="{FF2B5EF4-FFF2-40B4-BE49-F238E27FC236}">
                    <a16:creationId xmlns:a16="http://schemas.microsoft.com/office/drawing/2014/main" id="{93044C46-C3E9-4C9C-BE84-2731225F85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0598" name="WordArt 118">
                <a:extLst>
                  <a:ext uri="{FF2B5EF4-FFF2-40B4-BE49-F238E27FC236}">
                    <a16:creationId xmlns:a16="http://schemas.microsoft.com/office/drawing/2014/main" id="{34E4BD09-F498-4823-8923-28337F4490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0599" name="Group 119">
              <a:extLst>
                <a:ext uri="{FF2B5EF4-FFF2-40B4-BE49-F238E27FC236}">
                  <a16:creationId xmlns:a16="http://schemas.microsoft.com/office/drawing/2014/main" id="{E06D4F70-BFF2-4AE9-88D3-1D43416696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20600" name="WordArt 120">
                <a:extLst>
                  <a:ext uri="{FF2B5EF4-FFF2-40B4-BE49-F238E27FC236}">
                    <a16:creationId xmlns:a16="http://schemas.microsoft.com/office/drawing/2014/main" id="{D12DD056-5A39-4CB7-882A-EE5CED6EE6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20601" name="WordArt 121">
                <a:extLst>
                  <a:ext uri="{FF2B5EF4-FFF2-40B4-BE49-F238E27FC236}">
                    <a16:creationId xmlns:a16="http://schemas.microsoft.com/office/drawing/2014/main" id="{6A8980DF-B9BF-4A1F-828C-256184209C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20602" name="Group 122">
              <a:extLst>
                <a:ext uri="{FF2B5EF4-FFF2-40B4-BE49-F238E27FC236}">
                  <a16:creationId xmlns:a16="http://schemas.microsoft.com/office/drawing/2014/main" id="{C99398A4-975B-4731-AA45-1A6125AB23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20603" name="WordArt 123">
                <a:extLst>
                  <a:ext uri="{FF2B5EF4-FFF2-40B4-BE49-F238E27FC236}">
                    <a16:creationId xmlns:a16="http://schemas.microsoft.com/office/drawing/2014/main" id="{9E2F707F-500E-434D-B493-242465D864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20604" name="WordArt 124">
                <a:extLst>
                  <a:ext uri="{FF2B5EF4-FFF2-40B4-BE49-F238E27FC236}">
                    <a16:creationId xmlns:a16="http://schemas.microsoft.com/office/drawing/2014/main" id="{A80AFD2D-30E5-4A5B-ADED-397491CF9A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20605" name="Group 125">
              <a:extLst>
                <a:ext uri="{FF2B5EF4-FFF2-40B4-BE49-F238E27FC236}">
                  <a16:creationId xmlns:a16="http://schemas.microsoft.com/office/drawing/2014/main" id="{C46F7391-57B0-4A92-90AD-49E6A112DE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20606" name="WordArt 126">
                <a:extLst>
                  <a:ext uri="{FF2B5EF4-FFF2-40B4-BE49-F238E27FC236}">
                    <a16:creationId xmlns:a16="http://schemas.microsoft.com/office/drawing/2014/main" id="{5738D266-B41A-414E-ABB7-50DE66F5C3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20607" name="WordArt 127">
                <a:extLst>
                  <a:ext uri="{FF2B5EF4-FFF2-40B4-BE49-F238E27FC236}">
                    <a16:creationId xmlns:a16="http://schemas.microsoft.com/office/drawing/2014/main" id="{88C9E194-7934-4227-BC7A-B5717FBC1D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20608" name="Group 128">
              <a:extLst>
                <a:ext uri="{FF2B5EF4-FFF2-40B4-BE49-F238E27FC236}">
                  <a16:creationId xmlns:a16="http://schemas.microsoft.com/office/drawing/2014/main" id="{8DF2E0EC-3155-400B-B731-B4B864FBBF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20609" name="WordArt 129">
                <a:extLst>
                  <a:ext uri="{FF2B5EF4-FFF2-40B4-BE49-F238E27FC236}">
                    <a16:creationId xmlns:a16="http://schemas.microsoft.com/office/drawing/2014/main" id="{A377316A-6233-4D34-8B8C-E0A46D494F1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20610" name="WordArt 130">
                <a:extLst>
                  <a:ext uri="{FF2B5EF4-FFF2-40B4-BE49-F238E27FC236}">
                    <a16:creationId xmlns:a16="http://schemas.microsoft.com/office/drawing/2014/main" id="{884EA619-79D5-46A7-AE4A-B6D5E56E0E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20611" name="Group 131">
              <a:extLst>
                <a:ext uri="{FF2B5EF4-FFF2-40B4-BE49-F238E27FC236}">
                  <a16:creationId xmlns:a16="http://schemas.microsoft.com/office/drawing/2014/main" id="{8324A3AE-287A-4BA5-8967-155FFC6ED26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20612" name="WordArt 132">
                <a:extLst>
                  <a:ext uri="{FF2B5EF4-FFF2-40B4-BE49-F238E27FC236}">
                    <a16:creationId xmlns:a16="http://schemas.microsoft.com/office/drawing/2014/main" id="{C92F4783-B5F7-4A2F-8A34-3A18C7C1464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20613" name="WordArt 133">
                <a:extLst>
                  <a:ext uri="{FF2B5EF4-FFF2-40B4-BE49-F238E27FC236}">
                    <a16:creationId xmlns:a16="http://schemas.microsoft.com/office/drawing/2014/main" id="{C1966B14-70DF-48F1-8C8B-C5517B5AA8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20614" name="Group 134">
              <a:extLst>
                <a:ext uri="{FF2B5EF4-FFF2-40B4-BE49-F238E27FC236}">
                  <a16:creationId xmlns:a16="http://schemas.microsoft.com/office/drawing/2014/main" id="{F32AC82F-716A-4CDB-BA7C-A9FE089E7F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20615" name="WordArt 135">
                <a:extLst>
                  <a:ext uri="{FF2B5EF4-FFF2-40B4-BE49-F238E27FC236}">
                    <a16:creationId xmlns:a16="http://schemas.microsoft.com/office/drawing/2014/main" id="{D41A93FC-7E92-4CE3-A0F9-D95EC6ADB9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20616" name="WordArt 136">
                <a:extLst>
                  <a:ext uri="{FF2B5EF4-FFF2-40B4-BE49-F238E27FC236}">
                    <a16:creationId xmlns:a16="http://schemas.microsoft.com/office/drawing/2014/main" id="{5826FA30-7DD5-45BD-922F-F7577C21A0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20617" name="Group 137">
              <a:extLst>
                <a:ext uri="{FF2B5EF4-FFF2-40B4-BE49-F238E27FC236}">
                  <a16:creationId xmlns:a16="http://schemas.microsoft.com/office/drawing/2014/main" id="{3A80A49F-4643-434E-90A4-1B45D91CCA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20618" name="WordArt 138">
                <a:extLst>
                  <a:ext uri="{FF2B5EF4-FFF2-40B4-BE49-F238E27FC236}">
                    <a16:creationId xmlns:a16="http://schemas.microsoft.com/office/drawing/2014/main" id="{7567F473-B688-4B24-BBE9-53115499BB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20619" name="WordArt 139">
                <a:extLst>
                  <a:ext uri="{FF2B5EF4-FFF2-40B4-BE49-F238E27FC236}">
                    <a16:creationId xmlns:a16="http://schemas.microsoft.com/office/drawing/2014/main" id="{AB224B0E-329A-4699-8747-1989C8D2BF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20620" name="Group 140">
              <a:extLst>
                <a:ext uri="{FF2B5EF4-FFF2-40B4-BE49-F238E27FC236}">
                  <a16:creationId xmlns:a16="http://schemas.microsoft.com/office/drawing/2014/main" id="{30FA3B2A-F68E-4F16-85FF-8394711490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20621" name="WordArt 141">
                <a:extLst>
                  <a:ext uri="{FF2B5EF4-FFF2-40B4-BE49-F238E27FC236}">
                    <a16:creationId xmlns:a16="http://schemas.microsoft.com/office/drawing/2014/main" id="{1B690814-AE5F-4607-94C5-19C6CD0C75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20622" name="WordArt 142">
                <a:extLst>
                  <a:ext uri="{FF2B5EF4-FFF2-40B4-BE49-F238E27FC236}">
                    <a16:creationId xmlns:a16="http://schemas.microsoft.com/office/drawing/2014/main" id="{890AA1A8-EB9F-4996-8C89-A9FE86842CC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20623" name="Group 143">
              <a:extLst>
                <a:ext uri="{FF2B5EF4-FFF2-40B4-BE49-F238E27FC236}">
                  <a16:creationId xmlns:a16="http://schemas.microsoft.com/office/drawing/2014/main" id="{AD36F8C1-E8EB-4873-A356-9AD34EDF1A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20624" name="WordArt 144">
                <a:extLst>
                  <a:ext uri="{FF2B5EF4-FFF2-40B4-BE49-F238E27FC236}">
                    <a16:creationId xmlns:a16="http://schemas.microsoft.com/office/drawing/2014/main" id="{D75154F3-02A3-46DC-A9EE-EFA953E1D1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20625" name="WordArt 145">
                <a:extLst>
                  <a:ext uri="{FF2B5EF4-FFF2-40B4-BE49-F238E27FC236}">
                    <a16:creationId xmlns:a16="http://schemas.microsoft.com/office/drawing/2014/main" id="{B1EAAF37-9887-480B-807B-AB47DB5603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20626" name="Group 146">
              <a:extLst>
                <a:ext uri="{FF2B5EF4-FFF2-40B4-BE49-F238E27FC236}">
                  <a16:creationId xmlns:a16="http://schemas.microsoft.com/office/drawing/2014/main" id="{4860C06C-AB7B-4786-8E90-A2846416B3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20627" name="WordArt 147">
                <a:extLst>
                  <a:ext uri="{FF2B5EF4-FFF2-40B4-BE49-F238E27FC236}">
                    <a16:creationId xmlns:a16="http://schemas.microsoft.com/office/drawing/2014/main" id="{288620A1-5E56-450F-85CB-89CFF6DE56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20628" name="WordArt 148">
                <a:extLst>
                  <a:ext uri="{FF2B5EF4-FFF2-40B4-BE49-F238E27FC236}">
                    <a16:creationId xmlns:a16="http://schemas.microsoft.com/office/drawing/2014/main" id="{C1B67573-9743-4DF2-8648-72036E3836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20629" name="Group 149">
              <a:extLst>
                <a:ext uri="{FF2B5EF4-FFF2-40B4-BE49-F238E27FC236}">
                  <a16:creationId xmlns:a16="http://schemas.microsoft.com/office/drawing/2014/main" id="{FDA158E9-9EDE-47DA-BD70-A88F42DF3E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20630" name="WordArt 150">
                <a:extLst>
                  <a:ext uri="{FF2B5EF4-FFF2-40B4-BE49-F238E27FC236}">
                    <a16:creationId xmlns:a16="http://schemas.microsoft.com/office/drawing/2014/main" id="{BE972132-C297-4BE6-8B52-C535E73E3E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20631" name="WordArt 151">
                <a:extLst>
                  <a:ext uri="{FF2B5EF4-FFF2-40B4-BE49-F238E27FC236}">
                    <a16:creationId xmlns:a16="http://schemas.microsoft.com/office/drawing/2014/main" id="{BDB14C6D-A459-410F-8BD2-2D75D91128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20632" name="Group 152">
              <a:extLst>
                <a:ext uri="{FF2B5EF4-FFF2-40B4-BE49-F238E27FC236}">
                  <a16:creationId xmlns:a16="http://schemas.microsoft.com/office/drawing/2014/main" id="{B71C1743-58C6-42EF-90BB-B490EB1F1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20633" name="WordArt 153">
                <a:extLst>
                  <a:ext uri="{FF2B5EF4-FFF2-40B4-BE49-F238E27FC236}">
                    <a16:creationId xmlns:a16="http://schemas.microsoft.com/office/drawing/2014/main" id="{30C25196-4D33-4B17-9B1E-32A0DE8FEB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20634" name="WordArt 154">
                <a:extLst>
                  <a:ext uri="{FF2B5EF4-FFF2-40B4-BE49-F238E27FC236}">
                    <a16:creationId xmlns:a16="http://schemas.microsoft.com/office/drawing/2014/main" id="{9263CA80-2DF2-4100-BA0E-88BCC6A17D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20635" name="Group 155">
              <a:extLst>
                <a:ext uri="{FF2B5EF4-FFF2-40B4-BE49-F238E27FC236}">
                  <a16:creationId xmlns:a16="http://schemas.microsoft.com/office/drawing/2014/main" id="{50A777A3-945A-4BF1-9028-5ED6F1E9AD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20636" name="WordArt 156">
                <a:extLst>
                  <a:ext uri="{FF2B5EF4-FFF2-40B4-BE49-F238E27FC236}">
                    <a16:creationId xmlns:a16="http://schemas.microsoft.com/office/drawing/2014/main" id="{6E6B9C03-A084-4EAA-A463-6DFFE296C4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20637" name="WordArt 157">
                <a:extLst>
                  <a:ext uri="{FF2B5EF4-FFF2-40B4-BE49-F238E27FC236}">
                    <a16:creationId xmlns:a16="http://schemas.microsoft.com/office/drawing/2014/main" id="{1AE766CB-79CC-4D01-9616-FD1634F8F2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20638" name="Group 158">
              <a:extLst>
                <a:ext uri="{FF2B5EF4-FFF2-40B4-BE49-F238E27FC236}">
                  <a16:creationId xmlns:a16="http://schemas.microsoft.com/office/drawing/2014/main" id="{56D8ED30-F262-433C-8533-F3C9B5BCCA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20639" name="WordArt 159">
                <a:extLst>
                  <a:ext uri="{FF2B5EF4-FFF2-40B4-BE49-F238E27FC236}">
                    <a16:creationId xmlns:a16="http://schemas.microsoft.com/office/drawing/2014/main" id="{8378E2EC-AD64-42DA-B16C-4AEEF15338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20640" name="WordArt 160">
                <a:extLst>
                  <a:ext uri="{FF2B5EF4-FFF2-40B4-BE49-F238E27FC236}">
                    <a16:creationId xmlns:a16="http://schemas.microsoft.com/office/drawing/2014/main" id="{554BE88A-B184-4FFA-B033-01C532C3C3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20641" name="Group 161">
              <a:extLst>
                <a:ext uri="{FF2B5EF4-FFF2-40B4-BE49-F238E27FC236}">
                  <a16:creationId xmlns:a16="http://schemas.microsoft.com/office/drawing/2014/main" id="{EFCDAFF6-DABB-4782-9257-132EB9782A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20642" name="WordArt 162">
                <a:extLst>
                  <a:ext uri="{FF2B5EF4-FFF2-40B4-BE49-F238E27FC236}">
                    <a16:creationId xmlns:a16="http://schemas.microsoft.com/office/drawing/2014/main" id="{A14720DA-63F2-4487-93C4-26BE0074C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20643" name="WordArt 163">
                <a:extLst>
                  <a:ext uri="{FF2B5EF4-FFF2-40B4-BE49-F238E27FC236}">
                    <a16:creationId xmlns:a16="http://schemas.microsoft.com/office/drawing/2014/main" id="{93F5E909-FC05-4FF1-B1B9-B8946A8F07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20644" name="Group 164">
              <a:extLst>
                <a:ext uri="{FF2B5EF4-FFF2-40B4-BE49-F238E27FC236}">
                  <a16:creationId xmlns:a16="http://schemas.microsoft.com/office/drawing/2014/main" id="{CE65B179-A936-407C-A093-F9DC7046A5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20645" name="WordArt 165">
                <a:extLst>
                  <a:ext uri="{FF2B5EF4-FFF2-40B4-BE49-F238E27FC236}">
                    <a16:creationId xmlns:a16="http://schemas.microsoft.com/office/drawing/2014/main" id="{69F99AD0-A498-47BC-8AE4-70C66304F8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20646" name="WordArt 166">
                <a:extLst>
                  <a:ext uri="{FF2B5EF4-FFF2-40B4-BE49-F238E27FC236}">
                    <a16:creationId xmlns:a16="http://schemas.microsoft.com/office/drawing/2014/main" id="{54315409-7B43-45A7-8A17-1CA23C2694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20647" name="Group 167">
              <a:extLst>
                <a:ext uri="{FF2B5EF4-FFF2-40B4-BE49-F238E27FC236}">
                  <a16:creationId xmlns:a16="http://schemas.microsoft.com/office/drawing/2014/main" id="{4B4C6EFB-A23E-4914-B384-B5F73AF5D5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20648" name="WordArt 168">
                <a:extLst>
                  <a:ext uri="{FF2B5EF4-FFF2-40B4-BE49-F238E27FC236}">
                    <a16:creationId xmlns:a16="http://schemas.microsoft.com/office/drawing/2014/main" id="{74C1F2F4-A721-4E36-9610-7C9C1FA9DA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20649" name="WordArt 169">
                <a:extLst>
                  <a:ext uri="{FF2B5EF4-FFF2-40B4-BE49-F238E27FC236}">
                    <a16:creationId xmlns:a16="http://schemas.microsoft.com/office/drawing/2014/main" id="{D8A26FDD-49E6-48E4-8A50-33D8D053236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20650" name="Group 170">
              <a:extLst>
                <a:ext uri="{FF2B5EF4-FFF2-40B4-BE49-F238E27FC236}">
                  <a16:creationId xmlns:a16="http://schemas.microsoft.com/office/drawing/2014/main" id="{5394A930-DA0F-4060-BC05-23745FD05C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20651" name="WordArt 171">
                <a:extLst>
                  <a:ext uri="{FF2B5EF4-FFF2-40B4-BE49-F238E27FC236}">
                    <a16:creationId xmlns:a16="http://schemas.microsoft.com/office/drawing/2014/main" id="{7146B247-4F41-4BBD-92AA-AB70F7B2D9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20652" name="WordArt 172">
                <a:extLst>
                  <a:ext uri="{FF2B5EF4-FFF2-40B4-BE49-F238E27FC236}">
                    <a16:creationId xmlns:a16="http://schemas.microsoft.com/office/drawing/2014/main" id="{AA8CBD58-8830-45F5-97ED-D93E63EC3E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20653" name="Group 173">
              <a:extLst>
                <a:ext uri="{FF2B5EF4-FFF2-40B4-BE49-F238E27FC236}">
                  <a16:creationId xmlns:a16="http://schemas.microsoft.com/office/drawing/2014/main" id="{B8E4D8D2-73A0-4ABC-81B2-71C55AE915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20654" name="WordArt 174">
                <a:extLst>
                  <a:ext uri="{FF2B5EF4-FFF2-40B4-BE49-F238E27FC236}">
                    <a16:creationId xmlns:a16="http://schemas.microsoft.com/office/drawing/2014/main" id="{D310B854-275A-44BD-AF4E-9F022EC4A0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20655" name="WordArt 175">
                <a:extLst>
                  <a:ext uri="{FF2B5EF4-FFF2-40B4-BE49-F238E27FC236}">
                    <a16:creationId xmlns:a16="http://schemas.microsoft.com/office/drawing/2014/main" id="{6537FE45-A49B-48FF-A075-0F074C8C6F5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20656" name="Group 176">
              <a:extLst>
                <a:ext uri="{FF2B5EF4-FFF2-40B4-BE49-F238E27FC236}">
                  <a16:creationId xmlns:a16="http://schemas.microsoft.com/office/drawing/2014/main" id="{D3B72A4F-5088-48AC-B5C5-0E5784FE24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20657" name="WordArt 177">
                <a:extLst>
                  <a:ext uri="{FF2B5EF4-FFF2-40B4-BE49-F238E27FC236}">
                    <a16:creationId xmlns:a16="http://schemas.microsoft.com/office/drawing/2014/main" id="{6EB67DB5-B765-4F49-BA52-7E5EA25DADE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20658" name="WordArt 178">
                <a:extLst>
                  <a:ext uri="{FF2B5EF4-FFF2-40B4-BE49-F238E27FC236}">
                    <a16:creationId xmlns:a16="http://schemas.microsoft.com/office/drawing/2014/main" id="{21451A5F-2B7F-46FD-B24C-FADA06A17F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20659" name="Group 179">
              <a:extLst>
                <a:ext uri="{FF2B5EF4-FFF2-40B4-BE49-F238E27FC236}">
                  <a16:creationId xmlns:a16="http://schemas.microsoft.com/office/drawing/2014/main" id="{E7770D24-D730-49BF-9F68-BB6A679481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20660" name="WordArt 180">
                <a:extLst>
                  <a:ext uri="{FF2B5EF4-FFF2-40B4-BE49-F238E27FC236}">
                    <a16:creationId xmlns:a16="http://schemas.microsoft.com/office/drawing/2014/main" id="{FED4B7F4-24C7-44C2-91C9-A4123DCDE9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20661" name="WordArt 181">
                <a:extLst>
                  <a:ext uri="{FF2B5EF4-FFF2-40B4-BE49-F238E27FC236}">
                    <a16:creationId xmlns:a16="http://schemas.microsoft.com/office/drawing/2014/main" id="{860871C2-7FEF-49D4-9731-17D0EC15F4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20662" name="Group 182">
              <a:extLst>
                <a:ext uri="{FF2B5EF4-FFF2-40B4-BE49-F238E27FC236}">
                  <a16:creationId xmlns:a16="http://schemas.microsoft.com/office/drawing/2014/main" id="{4223E896-396D-4614-8EF8-ED3151E764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20663" name="WordArt 183">
                <a:extLst>
                  <a:ext uri="{FF2B5EF4-FFF2-40B4-BE49-F238E27FC236}">
                    <a16:creationId xmlns:a16="http://schemas.microsoft.com/office/drawing/2014/main" id="{82FB6EB7-865E-4387-AAE3-3EC6AFB343F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0664" name="WordArt 184">
                <a:extLst>
                  <a:ext uri="{FF2B5EF4-FFF2-40B4-BE49-F238E27FC236}">
                    <a16:creationId xmlns:a16="http://schemas.microsoft.com/office/drawing/2014/main" id="{CA1DA0BE-BF34-4047-8BD4-96A54DC0F1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0665" name="Group 185">
              <a:extLst>
                <a:ext uri="{FF2B5EF4-FFF2-40B4-BE49-F238E27FC236}">
                  <a16:creationId xmlns:a16="http://schemas.microsoft.com/office/drawing/2014/main" id="{70159CA2-31ED-4B00-95D3-3A3F108C68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20666" name="WordArt 186">
                <a:extLst>
                  <a:ext uri="{FF2B5EF4-FFF2-40B4-BE49-F238E27FC236}">
                    <a16:creationId xmlns:a16="http://schemas.microsoft.com/office/drawing/2014/main" id="{EBE807DC-F73E-41AF-88B7-07D472543E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20667" name="WordArt 187">
                <a:extLst>
                  <a:ext uri="{FF2B5EF4-FFF2-40B4-BE49-F238E27FC236}">
                    <a16:creationId xmlns:a16="http://schemas.microsoft.com/office/drawing/2014/main" id="{F24460DC-FEDD-4713-9335-E8B809A283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20668" name="Group 188">
              <a:extLst>
                <a:ext uri="{FF2B5EF4-FFF2-40B4-BE49-F238E27FC236}">
                  <a16:creationId xmlns:a16="http://schemas.microsoft.com/office/drawing/2014/main" id="{D5E6B58E-E146-4ACB-9CBC-3DA343E709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20669" name="WordArt 189">
                <a:extLst>
                  <a:ext uri="{FF2B5EF4-FFF2-40B4-BE49-F238E27FC236}">
                    <a16:creationId xmlns:a16="http://schemas.microsoft.com/office/drawing/2014/main" id="{F05801CD-719C-4AF3-BABA-89F7EE2026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20670" name="WordArt 190">
                <a:extLst>
                  <a:ext uri="{FF2B5EF4-FFF2-40B4-BE49-F238E27FC236}">
                    <a16:creationId xmlns:a16="http://schemas.microsoft.com/office/drawing/2014/main" id="{0479D60A-77A3-4244-9D85-73FF605E9D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20671" name="Group 191">
              <a:extLst>
                <a:ext uri="{FF2B5EF4-FFF2-40B4-BE49-F238E27FC236}">
                  <a16:creationId xmlns:a16="http://schemas.microsoft.com/office/drawing/2014/main" id="{AC3FB1B5-7E42-4E94-9AD1-1639956AFC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20672" name="WordArt 192">
                <a:extLst>
                  <a:ext uri="{FF2B5EF4-FFF2-40B4-BE49-F238E27FC236}">
                    <a16:creationId xmlns:a16="http://schemas.microsoft.com/office/drawing/2014/main" id="{B5144A8C-2821-4D70-B8AE-F26D2594BC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20673" name="WordArt 193">
                <a:extLst>
                  <a:ext uri="{FF2B5EF4-FFF2-40B4-BE49-F238E27FC236}">
                    <a16:creationId xmlns:a16="http://schemas.microsoft.com/office/drawing/2014/main" id="{8B123CC6-E5BB-46AA-80CD-F5CF0AD4D3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20674" name="Group 194">
              <a:extLst>
                <a:ext uri="{FF2B5EF4-FFF2-40B4-BE49-F238E27FC236}">
                  <a16:creationId xmlns:a16="http://schemas.microsoft.com/office/drawing/2014/main" id="{CE73E825-1705-4A49-877C-91E15EF91C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20675" name="WordArt 195">
                <a:extLst>
                  <a:ext uri="{FF2B5EF4-FFF2-40B4-BE49-F238E27FC236}">
                    <a16:creationId xmlns:a16="http://schemas.microsoft.com/office/drawing/2014/main" id="{D5C8AF3A-07DC-4ED1-98CF-A09A855806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20676" name="WordArt 196">
                <a:extLst>
                  <a:ext uri="{FF2B5EF4-FFF2-40B4-BE49-F238E27FC236}">
                    <a16:creationId xmlns:a16="http://schemas.microsoft.com/office/drawing/2014/main" id="{A2D2BB6E-BEC4-416C-8404-C70981A268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20677" name="Group 197">
              <a:extLst>
                <a:ext uri="{FF2B5EF4-FFF2-40B4-BE49-F238E27FC236}">
                  <a16:creationId xmlns:a16="http://schemas.microsoft.com/office/drawing/2014/main" id="{2D06836D-C055-4690-B6D8-D200CB5FD2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20678" name="WordArt 198">
                <a:extLst>
                  <a:ext uri="{FF2B5EF4-FFF2-40B4-BE49-F238E27FC236}">
                    <a16:creationId xmlns:a16="http://schemas.microsoft.com/office/drawing/2014/main" id="{D0746E8F-36A2-4ABC-AD8A-658640CEFB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20679" name="WordArt 199">
                <a:extLst>
                  <a:ext uri="{FF2B5EF4-FFF2-40B4-BE49-F238E27FC236}">
                    <a16:creationId xmlns:a16="http://schemas.microsoft.com/office/drawing/2014/main" id="{27EA2277-5F6E-48CB-B923-F7F6CADA09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20680" name="Group 200">
              <a:extLst>
                <a:ext uri="{FF2B5EF4-FFF2-40B4-BE49-F238E27FC236}">
                  <a16:creationId xmlns:a16="http://schemas.microsoft.com/office/drawing/2014/main" id="{EB2FE5FE-3F83-487C-A09C-446DAC6718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20681" name="WordArt 201">
                <a:extLst>
                  <a:ext uri="{FF2B5EF4-FFF2-40B4-BE49-F238E27FC236}">
                    <a16:creationId xmlns:a16="http://schemas.microsoft.com/office/drawing/2014/main" id="{2E6F0746-2A95-483A-8309-8DF2654160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20682" name="WordArt 202">
                <a:extLst>
                  <a:ext uri="{FF2B5EF4-FFF2-40B4-BE49-F238E27FC236}">
                    <a16:creationId xmlns:a16="http://schemas.microsoft.com/office/drawing/2014/main" id="{8CBE438B-F309-4C0E-AE2B-82BDDC9A61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20683" name="Group 203">
              <a:extLst>
                <a:ext uri="{FF2B5EF4-FFF2-40B4-BE49-F238E27FC236}">
                  <a16:creationId xmlns:a16="http://schemas.microsoft.com/office/drawing/2014/main" id="{46ACAFB9-7A2B-4DA9-804A-EDF289CB65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20684" name="WordArt 204">
                <a:extLst>
                  <a:ext uri="{FF2B5EF4-FFF2-40B4-BE49-F238E27FC236}">
                    <a16:creationId xmlns:a16="http://schemas.microsoft.com/office/drawing/2014/main" id="{37CEC51E-F19D-4AC5-8F24-FB74528D75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20685" name="WordArt 205">
                <a:extLst>
                  <a:ext uri="{FF2B5EF4-FFF2-40B4-BE49-F238E27FC236}">
                    <a16:creationId xmlns:a16="http://schemas.microsoft.com/office/drawing/2014/main" id="{220976B9-5A12-4F2C-BD12-12C4C20687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20686" name="Group 206">
              <a:extLst>
                <a:ext uri="{FF2B5EF4-FFF2-40B4-BE49-F238E27FC236}">
                  <a16:creationId xmlns:a16="http://schemas.microsoft.com/office/drawing/2014/main" id="{5C86FC2C-CA26-4430-95F7-99D36B8895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20687" name="WordArt 207">
                <a:extLst>
                  <a:ext uri="{FF2B5EF4-FFF2-40B4-BE49-F238E27FC236}">
                    <a16:creationId xmlns:a16="http://schemas.microsoft.com/office/drawing/2014/main" id="{859A4662-8CBF-414F-B974-0A6A87F5B6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20688" name="WordArt 208">
                <a:extLst>
                  <a:ext uri="{FF2B5EF4-FFF2-40B4-BE49-F238E27FC236}">
                    <a16:creationId xmlns:a16="http://schemas.microsoft.com/office/drawing/2014/main" id="{964CB0B0-455C-4690-8245-D9004FA8A8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20689" name="Group 209">
              <a:extLst>
                <a:ext uri="{FF2B5EF4-FFF2-40B4-BE49-F238E27FC236}">
                  <a16:creationId xmlns:a16="http://schemas.microsoft.com/office/drawing/2014/main" id="{B913D41B-FF11-446B-A60E-CF89B1CB64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20690" name="WordArt 210">
                <a:extLst>
                  <a:ext uri="{FF2B5EF4-FFF2-40B4-BE49-F238E27FC236}">
                    <a16:creationId xmlns:a16="http://schemas.microsoft.com/office/drawing/2014/main" id="{8AA613E1-2184-46DD-BA1A-0AC2E76A1A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0691" name="WordArt 211">
                <a:extLst>
                  <a:ext uri="{FF2B5EF4-FFF2-40B4-BE49-F238E27FC236}">
                    <a16:creationId xmlns:a16="http://schemas.microsoft.com/office/drawing/2014/main" id="{0ED593B6-DBEB-411C-B3AB-FF130AAA5E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0692" name="Group 212">
              <a:extLst>
                <a:ext uri="{FF2B5EF4-FFF2-40B4-BE49-F238E27FC236}">
                  <a16:creationId xmlns:a16="http://schemas.microsoft.com/office/drawing/2014/main" id="{0C368EF2-0E6B-4B31-8CC7-A95EB33695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20693" name="WordArt 213">
                <a:extLst>
                  <a:ext uri="{FF2B5EF4-FFF2-40B4-BE49-F238E27FC236}">
                    <a16:creationId xmlns:a16="http://schemas.microsoft.com/office/drawing/2014/main" id="{73D7CE55-DCB6-4874-95D0-081A9A993D5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20694" name="WordArt 214">
                <a:extLst>
                  <a:ext uri="{FF2B5EF4-FFF2-40B4-BE49-F238E27FC236}">
                    <a16:creationId xmlns:a16="http://schemas.microsoft.com/office/drawing/2014/main" id="{EF2D73EA-D6CB-4CDB-9481-38416F2361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20695" name="Group 215">
              <a:extLst>
                <a:ext uri="{FF2B5EF4-FFF2-40B4-BE49-F238E27FC236}">
                  <a16:creationId xmlns:a16="http://schemas.microsoft.com/office/drawing/2014/main" id="{94CCB50D-13EA-4570-95EF-B06A51E72BC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20696" name="WordArt 216">
                <a:extLst>
                  <a:ext uri="{FF2B5EF4-FFF2-40B4-BE49-F238E27FC236}">
                    <a16:creationId xmlns:a16="http://schemas.microsoft.com/office/drawing/2014/main" id="{C23E7FE3-2697-4E56-A696-D031E3F641E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20697" name="WordArt 217">
                <a:extLst>
                  <a:ext uri="{FF2B5EF4-FFF2-40B4-BE49-F238E27FC236}">
                    <a16:creationId xmlns:a16="http://schemas.microsoft.com/office/drawing/2014/main" id="{E89A1D65-A914-4F0A-BB84-32E1D09A70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20698" name="Group 218">
              <a:extLst>
                <a:ext uri="{FF2B5EF4-FFF2-40B4-BE49-F238E27FC236}">
                  <a16:creationId xmlns:a16="http://schemas.microsoft.com/office/drawing/2014/main" id="{146560D4-E672-407B-A9E9-03E53B8546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20699" name="WordArt 219">
                <a:extLst>
                  <a:ext uri="{FF2B5EF4-FFF2-40B4-BE49-F238E27FC236}">
                    <a16:creationId xmlns:a16="http://schemas.microsoft.com/office/drawing/2014/main" id="{89B821CD-4F3D-444F-891F-BC9BEE16E0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20700" name="WordArt 220">
                <a:extLst>
                  <a:ext uri="{FF2B5EF4-FFF2-40B4-BE49-F238E27FC236}">
                    <a16:creationId xmlns:a16="http://schemas.microsoft.com/office/drawing/2014/main" id="{ACCA17EB-D04E-4A14-A1E6-08E0C18BEF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20701" name="Group 221">
              <a:extLst>
                <a:ext uri="{FF2B5EF4-FFF2-40B4-BE49-F238E27FC236}">
                  <a16:creationId xmlns:a16="http://schemas.microsoft.com/office/drawing/2014/main" id="{1ED42402-BCDD-4797-B3F8-A7D1906A35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20702" name="WordArt 222">
                <a:extLst>
                  <a:ext uri="{FF2B5EF4-FFF2-40B4-BE49-F238E27FC236}">
                    <a16:creationId xmlns:a16="http://schemas.microsoft.com/office/drawing/2014/main" id="{C8D72727-CAC5-4987-8B85-29CCB322ED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20703" name="WordArt 223">
                <a:extLst>
                  <a:ext uri="{FF2B5EF4-FFF2-40B4-BE49-F238E27FC236}">
                    <a16:creationId xmlns:a16="http://schemas.microsoft.com/office/drawing/2014/main" id="{B1136AA0-0F0E-4992-9A20-CB1487204B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20704" name="Group 224">
              <a:extLst>
                <a:ext uri="{FF2B5EF4-FFF2-40B4-BE49-F238E27FC236}">
                  <a16:creationId xmlns:a16="http://schemas.microsoft.com/office/drawing/2014/main" id="{1985A123-8C29-460B-8280-BFF3C83A29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20705" name="WordArt 225">
                <a:extLst>
                  <a:ext uri="{FF2B5EF4-FFF2-40B4-BE49-F238E27FC236}">
                    <a16:creationId xmlns:a16="http://schemas.microsoft.com/office/drawing/2014/main" id="{2CF8A92C-DD4D-4D09-B297-5E559F0C70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20706" name="WordArt 226">
                <a:extLst>
                  <a:ext uri="{FF2B5EF4-FFF2-40B4-BE49-F238E27FC236}">
                    <a16:creationId xmlns:a16="http://schemas.microsoft.com/office/drawing/2014/main" id="{DAA1F5C4-A3B5-4A46-93C6-48B94FED9F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20707" name="Group 227">
              <a:extLst>
                <a:ext uri="{FF2B5EF4-FFF2-40B4-BE49-F238E27FC236}">
                  <a16:creationId xmlns:a16="http://schemas.microsoft.com/office/drawing/2014/main" id="{0B58BA12-565E-4F8A-A385-3028734314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20708" name="WordArt 228">
                <a:extLst>
                  <a:ext uri="{FF2B5EF4-FFF2-40B4-BE49-F238E27FC236}">
                    <a16:creationId xmlns:a16="http://schemas.microsoft.com/office/drawing/2014/main" id="{2227D768-E4C7-4C4B-ACB3-5DEEA63D6F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20709" name="WordArt 229">
                <a:extLst>
                  <a:ext uri="{FF2B5EF4-FFF2-40B4-BE49-F238E27FC236}">
                    <a16:creationId xmlns:a16="http://schemas.microsoft.com/office/drawing/2014/main" id="{86C1E4E5-A551-46F0-91EF-6FE867D1B8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20710" name="Group 230">
              <a:extLst>
                <a:ext uri="{FF2B5EF4-FFF2-40B4-BE49-F238E27FC236}">
                  <a16:creationId xmlns:a16="http://schemas.microsoft.com/office/drawing/2014/main" id="{D4996066-A9DF-4B30-8B07-7D808C40A2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20711" name="WordArt 231">
                <a:extLst>
                  <a:ext uri="{FF2B5EF4-FFF2-40B4-BE49-F238E27FC236}">
                    <a16:creationId xmlns:a16="http://schemas.microsoft.com/office/drawing/2014/main" id="{247CF7B5-1C7E-4D12-836D-EF0BFC05424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20712" name="WordArt 232">
                <a:extLst>
                  <a:ext uri="{FF2B5EF4-FFF2-40B4-BE49-F238E27FC236}">
                    <a16:creationId xmlns:a16="http://schemas.microsoft.com/office/drawing/2014/main" id="{20137AF2-B912-4860-87E2-18781E6DA0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20713" name="Group 233">
              <a:extLst>
                <a:ext uri="{FF2B5EF4-FFF2-40B4-BE49-F238E27FC236}">
                  <a16:creationId xmlns:a16="http://schemas.microsoft.com/office/drawing/2014/main" id="{5C71FD9E-9894-43B5-B3B8-2039E9AC7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20714" name="WordArt 234">
                <a:extLst>
                  <a:ext uri="{FF2B5EF4-FFF2-40B4-BE49-F238E27FC236}">
                    <a16:creationId xmlns:a16="http://schemas.microsoft.com/office/drawing/2014/main" id="{70B70999-B8E1-447D-B9F1-57D18F1CFA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20715" name="WordArt 235">
                <a:extLst>
                  <a:ext uri="{FF2B5EF4-FFF2-40B4-BE49-F238E27FC236}">
                    <a16:creationId xmlns:a16="http://schemas.microsoft.com/office/drawing/2014/main" id="{09869F69-1FF6-47D6-A6E3-BA94AE4EB2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20716" name="Group 236">
              <a:extLst>
                <a:ext uri="{FF2B5EF4-FFF2-40B4-BE49-F238E27FC236}">
                  <a16:creationId xmlns:a16="http://schemas.microsoft.com/office/drawing/2014/main" id="{3BF08545-A041-4701-9650-50EC5F4DD1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20717" name="WordArt 237">
                <a:extLst>
                  <a:ext uri="{FF2B5EF4-FFF2-40B4-BE49-F238E27FC236}">
                    <a16:creationId xmlns:a16="http://schemas.microsoft.com/office/drawing/2014/main" id="{4156B73D-3142-47A7-8F37-2150C33638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20718" name="WordArt 238">
                <a:extLst>
                  <a:ext uri="{FF2B5EF4-FFF2-40B4-BE49-F238E27FC236}">
                    <a16:creationId xmlns:a16="http://schemas.microsoft.com/office/drawing/2014/main" id="{579B4FF2-2C01-4F23-A216-FD53C5FA4B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20719" name="Group 239">
              <a:extLst>
                <a:ext uri="{FF2B5EF4-FFF2-40B4-BE49-F238E27FC236}">
                  <a16:creationId xmlns:a16="http://schemas.microsoft.com/office/drawing/2014/main" id="{46AE0349-F30F-4CBD-8890-EE33A5D74C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20720" name="WordArt 240">
                <a:extLst>
                  <a:ext uri="{FF2B5EF4-FFF2-40B4-BE49-F238E27FC236}">
                    <a16:creationId xmlns:a16="http://schemas.microsoft.com/office/drawing/2014/main" id="{53ACC06E-2452-4D0A-861A-51D71C76AB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20721" name="WordArt 241">
                <a:extLst>
                  <a:ext uri="{FF2B5EF4-FFF2-40B4-BE49-F238E27FC236}">
                    <a16:creationId xmlns:a16="http://schemas.microsoft.com/office/drawing/2014/main" id="{AC3E96F8-295B-4992-8FCA-39CF0C92F5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20722" name="Group 242">
              <a:extLst>
                <a:ext uri="{FF2B5EF4-FFF2-40B4-BE49-F238E27FC236}">
                  <a16:creationId xmlns:a16="http://schemas.microsoft.com/office/drawing/2014/main" id="{5D051CF5-1DD7-4E24-ADB8-494A8EE613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20723" name="WordArt 243">
                <a:extLst>
                  <a:ext uri="{FF2B5EF4-FFF2-40B4-BE49-F238E27FC236}">
                    <a16:creationId xmlns:a16="http://schemas.microsoft.com/office/drawing/2014/main" id="{58B126B1-B50D-40A5-AF69-1D288DB755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20724" name="WordArt 244">
                <a:extLst>
                  <a:ext uri="{FF2B5EF4-FFF2-40B4-BE49-F238E27FC236}">
                    <a16:creationId xmlns:a16="http://schemas.microsoft.com/office/drawing/2014/main" id="{FCA72AB3-614B-496F-94F6-9708D47F80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20725" name="Group 245">
              <a:extLst>
                <a:ext uri="{FF2B5EF4-FFF2-40B4-BE49-F238E27FC236}">
                  <a16:creationId xmlns:a16="http://schemas.microsoft.com/office/drawing/2014/main" id="{053BAEEA-0BBD-4AE3-AD34-171045BA6B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20726" name="WordArt 246">
                <a:extLst>
                  <a:ext uri="{FF2B5EF4-FFF2-40B4-BE49-F238E27FC236}">
                    <a16:creationId xmlns:a16="http://schemas.microsoft.com/office/drawing/2014/main" id="{81A2FFEE-58FB-446D-B1EB-4141DB91AA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0727" name="WordArt 247">
                <a:extLst>
                  <a:ext uri="{FF2B5EF4-FFF2-40B4-BE49-F238E27FC236}">
                    <a16:creationId xmlns:a16="http://schemas.microsoft.com/office/drawing/2014/main" id="{FE03B863-CC67-4089-88A1-0E0432A284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0728" name="Group 248">
              <a:extLst>
                <a:ext uri="{FF2B5EF4-FFF2-40B4-BE49-F238E27FC236}">
                  <a16:creationId xmlns:a16="http://schemas.microsoft.com/office/drawing/2014/main" id="{723F9670-394B-4A54-898F-F05C53BC7D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20729" name="WordArt 249">
                <a:extLst>
                  <a:ext uri="{FF2B5EF4-FFF2-40B4-BE49-F238E27FC236}">
                    <a16:creationId xmlns:a16="http://schemas.microsoft.com/office/drawing/2014/main" id="{BF8EF26D-44A5-4F02-94BE-1F8D75C45E7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20730" name="WordArt 250">
                <a:extLst>
                  <a:ext uri="{FF2B5EF4-FFF2-40B4-BE49-F238E27FC236}">
                    <a16:creationId xmlns:a16="http://schemas.microsoft.com/office/drawing/2014/main" id="{2DCDFC69-CB56-4B06-AF0D-027E52E430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20731" name="Group 251">
              <a:extLst>
                <a:ext uri="{FF2B5EF4-FFF2-40B4-BE49-F238E27FC236}">
                  <a16:creationId xmlns:a16="http://schemas.microsoft.com/office/drawing/2014/main" id="{05CBFC5D-B310-407B-AB48-3EC3F6D80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20732" name="WordArt 252">
                <a:extLst>
                  <a:ext uri="{FF2B5EF4-FFF2-40B4-BE49-F238E27FC236}">
                    <a16:creationId xmlns:a16="http://schemas.microsoft.com/office/drawing/2014/main" id="{03E1876D-DF87-458F-A75F-76EF1BDC05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20733" name="WordArt 253">
                <a:extLst>
                  <a:ext uri="{FF2B5EF4-FFF2-40B4-BE49-F238E27FC236}">
                    <a16:creationId xmlns:a16="http://schemas.microsoft.com/office/drawing/2014/main" id="{059B1730-95D8-4074-B16B-1AA6A5FBF95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>
            <a:extLst>
              <a:ext uri="{FF2B5EF4-FFF2-40B4-BE49-F238E27FC236}">
                <a16:creationId xmlns:a16="http://schemas.microsoft.com/office/drawing/2014/main" id="{E18FCBF0-D820-4C01-82A3-C6F81F4C9E92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209550"/>
            <a:ext cx="12152313" cy="9091613"/>
            <a:chOff x="176" y="132"/>
            <a:chExt cx="7655" cy="5727"/>
          </a:xfrm>
        </p:grpSpPr>
        <p:sp>
          <p:nvSpPr>
            <p:cNvPr id="21507" name="Freeform 3">
              <a:extLst>
                <a:ext uri="{FF2B5EF4-FFF2-40B4-BE49-F238E27FC236}">
                  <a16:creationId xmlns:a16="http://schemas.microsoft.com/office/drawing/2014/main" id="{208FC8E1-96B0-420E-9EB5-CD1B290A8F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818"/>
              <a:ext cx="283" cy="397"/>
            </a:xfrm>
            <a:custGeom>
              <a:avLst/>
              <a:gdLst>
                <a:gd name="T0" fmla="*/ 0 w 283"/>
                <a:gd name="T1" fmla="*/ 0 h 397"/>
                <a:gd name="T2" fmla="*/ 0 w 283"/>
                <a:gd name="T3" fmla="*/ 397 h 397"/>
                <a:gd name="T4" fmla="*/ 56 w 283"/>
                <a:gd name="T5" fmla="*/ 397 h 397"/>
                <a:gd name="T6" fmla="*/ 56 w 283"/>
                <a:gd name="T7" fmla="*/ 340 h 397"/>
                <a:gd name="T8" fmla="*/ 170 w 283"/>
                <a:gd name="T9" fmla="*/ 340 h 397"/>
                <a:gd name="T10" fmla="*/ 170 w 283"/>
                <a:gd name="T11" fmla="*/ 283 h 397"/>
                <a:gd name="T12" fmla="*/ 283 w 283"/>
                <a:gd name="T13" fmla="*/ 283 h 397"/>
                <a:gd name="T14" fmla="*/ 283 w 283"/>
                <a:gd name="T15" fmla="*/ 170 h 397"/>
                <a:gd name="T16" fmla="*/ 226 w 283"/>
                <a:gd name="T17" fmla="*/ 170 h 397"/>
                <a:gd name="T18" fmla="*/ 226 w 283"/>
                <a:gd name="T19" fmla="*/ 57 h 397"/>
                <a:gd name="T20" fmla="*/ 170 w 283"/>
                <a:gd name="T21" fmla="*/ 57 h 397"/>
                <a:gd name="T22" fmla="*/ 170 w 283"/>
                <a:gd name="T23" fmla="*/ 0 h 397"/>
                <a:gd name="T24" fmla="*/ 0 w 283"/>
                <a:gd name="T25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97">
                  <a:moveTo>
                    <a:pt x="0" y="0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8" name="Freeform 4">
              <a:extLst>
                <a:ext uri="{FF2B5EF4-FFF2-40B4-BE49-F238E27FC236}">
                  <a16:creationId xmlns:a16="http://schemas.microsoft.com/office/drawing/2014/main" id="{7D6A3C62-1836-4350-9A98-991704F3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01" y="3421"/>
              <a:ext cx="567" cy="510"/>
            </a:xfrm>
            <a:custGeom>
              <a:avLst/>
              <a:gdLst>
                <a:gd name="T0" fmla="*/ 567 w 567"/>
                <a:gd name="T1" fmla="*/ 397 h 510"/>
                <a:gd name="T2" fmla="*/ 567 w 567"/>
                <a:gd name="T3" fmla="*/ 283 h 510"/>
                <a:gd name="T4" fmla="*/ 454 w 567"/>
                <a:gd name="T5" fmla="*/ 283 h 510"/>
                <a:gd name="T6" fmla="*/ 454 w 567"/>
                <a:gd name="T7" fmla="*/ 170 h 510"/>
                <a:gd name="T8" fmla="*/ 567 w 567"/>
                <a:gd name="T9" fmla="*/ 170 h 510"/>
                <a:gd name="T10" fmla="*/ 567 w 567"/>
                <a:gd name="T11" fmla="*/ 113 h 510"/>
                <a:gd name="T12" fmla="*/ 227 w 567"/>
                <a:gd name="T13" fmla="*/ 113 h 510"/>
                <a:gd name="T14" fmla="*/ 227 w 567"/>
                <a:gd name="T15" fmla="*/ 0 h 510"/>
                <a:gd name="T16" fmla="*/ 113 w 567"/>
                <a:gd name="T17" fmla="*/ 0 h 510"/>
                <a:gd name="T18" fmla="*/ 113 w 567"/>
                <a:gd name="T19" fmla="*/ 57 h 510"/>
                <a:gd name="T20" fmla="*/ 0 w 567"/>
                <a:gd name="T21" fmla="*/ 57 h 510"/>
                <a:gd name="T22" fmla="*/ 0 w 567"/>
                <a:gd name="T23" fmla="*/ 170 h 510"/>
                <a:gd name="T24" fmla="*/ 57 w 567"/>
                <a:gd name="T25" fmla="*/ 170 h 510"/>
                <a:gd name="T26" fmla="*/ 57 w 567"/>
                <a:gd name="T27" fmla="*/ 454 h 510"/>
                <a:gd name="T28" fmla="*/ 113 w 567"/>
                <a:gd name="T29" fmla="*/ 454 h 510"/>
                <a:gd name="T30" fmla="*/ 113 w 567"/>
                <a:gd name="T31" fmla="*/ 510 h 510"/>
                <a:gd name="T32" fmla="*/ 227 w 567"/>
                <a:gd name="T33" fmla="*/ 510 h 510"/>
                <a:gd name="T34" fmla="*/ 227 w 567"/>
                <a:gd name="T35" fmla="*/ 454 h 510"/>
                <a:gd name="T36" fmla="*/ 454 w 567"/>
                <a:gd name="T37" fmla="*/ 454 h 510"/>
                <a:gd name="T38" fmla="*/ 454 w 567"/>
                <a:gd name="T39" fmla="*/ 397 h 510"/>
                <a:gd name="T40" fmla="*/ 567 w 567"/>
                <a:gd name="T4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10">
                  <a:moveTo>
                    <a:pt x="567" y="397"/>
                  </a:moveTo>
                  <a:lnTo>
                    <a:pt x="56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80C79504-7A10-4FA1-8900-30A6378E3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5292"/>
              <a:ext cx="510" cy="510"/>
            </a:xfrm>
            <a:custGeom>
              <a:avLst/>
              <a:gdLst>
                <a:gd name="T0" fmla="*/ 0 w 510"/>
                <a:gd name="T1" fmla="*/ 0 h 510"/>
                <a:gd name="T2" fmla="*/ 113 w 510"/>
                <a:gd name="T3" fmla="*/ 0 h 510"/>
                <a:gd name="T4" fmla="*/ 113 w 510"/>
                <a:gd name="T5" fmla="*/ 57 h 510"/>
                <a:gd name="T6" fmla="*/ 283 w 510"/>
                <a:gd name="T7" fmla="*/ 57 h 510"/>
                <a:gd name="T8" fmla="*/ 283 w 510"/>
                <a:gd name="T9" fmla="*/ 113 h 510"/>
                <a:gd name="T10" fmla="*/ 340 w 510"/>
                <a:gd name="T11" fmla="*/ 113 h 510"/>
                <a:gd name="T12" fmla="*/ 340 w 510"/>
                <a:gd name="T13" fmla="*/ 340 h 510"/>
                <a:gd name="T14" fmla="*/ 397 w 510"/>
                <a:gd name="T15" fmla="*/ 340 h 510"/>
                <a:gd name="T16" fmla="*/ 397 w 510"/>
                <a:gd name="T17" fmla="*/ 397 h 510"/>
                <a:gd name="T18" fmla="*/ 510 w 510"/>
                <a:gd name="T19" fmla="*/ 397 h 510"/>
                <a:gd name="T20" fmla="*/ 510 w 510"/>
                <a:gd name="T21" fmla="*/ 510 h 510"/>
                <a:gd name="T22" fmla="*/ 397 w 510"/>
                <a:gd name="T23" fmla="*/ 510 h 510"/>
                <a:gd name="T24" fmla="*/ 397 w 510"/>
                <a:gd name="T25" fmla="*/ 454 h 510"/>
                <a:gd name="T26" fmla="*/ 283 w 510"/>
                <a:gd name="T27" fmla="*/ 454 h 510"/>
                <a:gd name="T28" fmla="*/ 283 w 510"/>
                <a:gd name="T29" fmla="*/ 397 h 510"/>
                <a:gd name="T30" fmla="*/ 226 w 510"/>
                <a:gd name="T31" fmla="*/ 397 h 510"/>
                <a:gd name="T32" fmla="*/ 226 w 510"/>
                <a:gd name="T33" fmla="*/ 284 h 510"/>
                <a:gd name="T34" fmla="*/ 170 w 510"/>
                <a:gd name="T35" fmla="*/ 284 h 510"/>
                <a:gd name="T36" fmla="*/ 170 w 510"/>
                <a:gd name="T37" fmla="*/ 170 h 510"/>
                <a:gd name="T38" fmla="*/ 113 w 510"/>
                <a:gd name="T39" fmla="*/ 170 h 510"/>
                <a:gd name="T40" fmla="*/ 113 w 510"/>
                <a:gd name="T41" fmla="*/ 113 h 510"/>
                <a:gd name="T42" fmla="*/ 56 w 510"/>
                <a:gd name="T43" fmla="*/ 113 h 510"/>
                <a:gd name="T44" fmla="*/ 56 w 510"/>
                <a:gd name="T45" fmla="*/ 57 h 510"/>
                <a:gd name="T46" fmla="*/ 0 w 510"/>
                <a:gd name="T47" fmla="*/ 57 h 510"/>
                <a:gd name="T48" fmla="*/ 0 w 510"/>
                <a:gd name="T49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10">
                  <a:moveTo>
                    <a:pt x="0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283" y="57"/>
                  </a:lnTo>
                  <a:lnTo>
                    <a:pt x="283" y="113"/>
                  </a:lnTo>
                  <a:lnTo>
                    <a:pt x="340" y="11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226" y="397"/>
                  </a:lnTo>
                  <a:lnTo>
                    <a:pt x="226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E71750EA-C107-45C2-AAC9-EE0BF405CA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" y="5122"/>
              <a:ext cx="963" cy="680"/>
            </a:xfrm>
            <a:custGeom>
              <a:avLst/>
              <a:gdLst>
                <a:gd name="T0" fmla="*/ 737 w 963"/>
                <a:gd name="T1" fmla="*/ 170 h 680"/>
                <a:gd name="T2" fmla="*/ 680 w 963"/>
                <a:gd name="T3" fmla="*/ 170 h 680"/>
                <a:gd name="T4" fmla="*/ 680 w 963"/>
                <a:gd name="T5" fmla="*/ 113 h 680"/>
                <a:gd name="T6" fmla="*/ 623 w 963"/>
                <a:gd name="T7" fmla="*/ 113 h 680"/>
                <a:gd name="T8" fmla="*/ 623 w 963"/>
                <a:gd name="T9" fmla="*/ 57 h 680"/>
                <a:gd name="T10" fmla="*/ 510 w 963"/>
                <a:gd name="T11" fmla="*/ 57 h 680"/>
                <a:gd name="T12" fmla="*/ 510 w 963"/>
                <a:gd name="T13" fmla="*/ 0 h 680"/>
                <a:gd name="T14" fmla="*/ 396 w 963"/>
                <a:gd name="T15" fmla="*/ 0 h 680"/>
                <a:gd name="T16" fmla="*/ 396 w 963"/>
                <a:gd name="T17" fmla="*/ 57 h 680"/>
                <a:gd name="T18" fmla="*/ 340 w 963"/>
                <a:gd name="T19" fmla="*/ 57 h 680"/>
                <a:gd name="T20" fmla="*/ 340 w 963"/>
                <a:gd name="T21" fmla="*/ 113 h 680"/>
                <a:gd name="T22" fmla="*/ 283 w 963"/>
                <a:gd name="T23" fmla="*/ 113 h 680"/>
                <a:gd name="T24" fmla="*/ 283 w 963"/>
                <a:gd name="T25" fmla="*/ 170 h 680"/>
                <a:gd name="T26" fmla="*/ 226 w 963"/>
                <a:gd name="T27" fmla="*/ 170 h 680"/>
                <a:gd name="T28" fmla="*/ 226 w 963"/>
                <a:gd name="T29" fmla="*/ 227 h 680"/>
                <a:gd name="T30" fmla="*/ 170 w 963"/>
                <a:gd name="T31" fmla="*/ 227 h 680"/>
                <a:gd name="T32" fmla="*/ 170 w 963"/>
                <a:gd name="T33" fmla="*/ 283 h 680"/>
                <a:gd name="T34" fmla="*/ 56 w 963"/>
                <a:gd name="T35" fmla="*/ 283 h 680"/>
                <a:gd name="T36" fmla="*/ 56 w 963"/>
                <a:gd name="T37" fmla="*/ 397 h 680"/>
                <a:gd name="T38" fmla="*/ 0 w 963"/>
                <a:gd name="T39" fmla="*/ 397 h 680"/>
                <a:gd name="T40" fmla="*/ 0 w 963"/>
                <a:gd name="T41" fmla="*/ 454 h 680"/>
                <a:gd name="T42" fmla="*/ 56 w 963"/>
                <a:gd name="T43" fmla="*/ 454 h 680"/>
                <a:gd name="T44" fmla="*/ 56 w 963"/>
                <a:gd name="T45" fmla="*/ 567 h 680"/>
                <a:gd name="T46" fmla="*/ 340 w 963"/>
                <a:gd name="T47" fmla="*/ 567 h 680"/>
                <a:gd name="T48" fmla="*/ 340 w 963"/>
                <a:gd name="T49" fmla="*/ 624 h 680"/>
                <a:gd name="T50" fmla="*/ 567 w 963"/>
                <a:gd name="T51" fmla="*/ 624 h 680"/>
                <a:gd name="T52" fmla="*/ 567 w 963"/>
                <a:gd name="T53" fmla="*/ 680 h 680"/>
                <a:gd name="T54" fmla="*/ 680 w 963"/>
                <a:gd name="T55" fmla="*/ 680 h 680"/>
                <a:gd name="T56" fmla="*/ 680 w 963"/>
                <a:gd name="T57" fmla="*/ 624 h 680"/>
                <a:gd name="T58" fmla="*/ 850 w 963"/>
                <a:gd name="T59" fmla="*/ 624 h 680"/>
                <a:gd name="T60" fmla="*/ 850 w 963"/>
                <a:gd name="T61" fmla="*/ 567 h 680"/>
                <a:gd name="T62" fmla="*/ 963 w 963"/>
                <a:gd name="T63" fmla="*/ 567 h 680"/>
                <a:gd name="T64" fmla="*/ 963 w 963"/>
                <a:gd name="T65" fmla="*/ 454 h 680"/>
                <a:gd name="T66" fmla="*/ 907 w 963"/>
                <a:gd name="T67" fmla="*/ 454 h 680"/>
                <a:gd name="T68" fmla="*/ 907 w 963"/>
                <a:gd name="T69" fmla="*/ 340 h 680"/>
                <a:gd name="T70" fmla="*/ 850 w 963"/>
                <a:gd name="T71" fmla="*/ 340 h 680"/>
                <a:gd name="T72" fmla="*/ 850 w 963"/>
                <a:gd name="T73" fmla="*/ 283 h 680"/>
                <a:gd name="T74" fmla="*/ 793 w 963"/>
                <a:gd name="T75" fmla="*/ 283 h 680"/>
                <a:gd name="T76" fmla="*/ 793 w 963"/>
                <a:gd name="T77" fmla="*/ 227 h 680"/>
                <a:gd name="T78" fmla="*/ 737 w 963"/>
                <a:gd name="T79" fmla="*/ 227 h 680"/>
                <a:gd name="T80" fmla="*/ 737 w 963"/>
                <a:gd name="T81" fmla="*/ 17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3" h="680">
                  <a:moveTo>
                    <a:pt x="737" y="170"/>
                  </a:moveTo>
                  <a:lnTo>
                    <a:pt x="680" y="170"/>
                  </a:lnTo>
                  <a:lnTo>
                    <a:pt x="680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7"/>
                  </a:lnTo>
                  <a:lnTo>
                    <a:pt x="340" y="57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624"/>
                  </a:lnTo>
                  <a:lnTo>
                    <a:pt x="850" y="624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283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27"/>
                  </a:lnTo>
                  <a:lnTo>
                    <a:pt x="737" y="170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1CFDDA46-FD7B-484D-B098-9FEC4027E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215"/>
              <a:ext cx="1247" cy="1190"/>
            </a:xfrm>
            <a:custGeom>
              <a:avLst/>
              <a:gdLst>
                <a:gd name="T0" fmla="*/ 453 w 1247"/>
                <a:gd name="T1" fmla="*/ 1190 h 1190"/>
                <a:gd name="T2" fmla="*/ 453 w 1247"/>
                <a:gd name="T3" fmla="*/ 1134 h 1190"/>
                <a:gd name="T4" fmla="*/ 283 w 1247"/>
                <a:gd name="T5" fmla="*/ 1134 h 1190"/>
                <a:gd name="T6" fmla="*/ 283 w 1247"/>
                <a:gd name="T7" fmla="*/ 1077 h 1190"/>
                <a:gd name="T8" fmla="*/ 226 w 1247"/>
                <a:gd name="T9" fmla="*/ 1077 h 1190"/>
                <a:gd name="T10" fmla="*/ 226 w 1247"/>
                <a:gd name="T11" fmla="*/ 1020 h 1190"/>
                <a:gd name="T12" fmla="*/ 170 w 1247"/>
                <a:gd name="T13" fmla="*/ 1020 h 1190"/>
                <a:gd name="T14" fmla="*/ 170 w 1247"/>
                <a:gd name="T15" fmla="*/ 964 h 1190"/>
                <a:gd name="T16" fmla="*/ 113 w 1247"/>
                <a:gd name="T17" fmla="*/ 964 h 1190"/>
                <a:gd name="T18" fmla="*/ 113 w 1247"/>
                <a:gd name="T19" fmla="*/ 850 h 1190"/>
                <a:gd name="T20" fmla="*/ 56 w 1247"/>
                <a:gd name="T21" fmla="*/ 850 h 1190"/>
                <a:gd name="T22" fmla="*/ 56 w 1247"/>
                <a:gd name="T23" fmla="*/ 567 h 1190"/>
                <a:gd name="T24" fmla="*/ 0 w 1247"/>
                <a:gd name="T25" fmla="*/ 567 h 1190"/>
                <a:gd name="T26" fmla="*/ 0 w 1247"/>
                <a:gd name="T27" fmla="*/ 227 h 1190"/>
                <a:gd name="T28" fmla="*/ 56 w 1247"/>
                <a:gd name="T29" fmla="*/ 227 h 1190"/>
                <a:gd name="T30" fmla="*/ 56 w 1247"/>
                <a:gd name="T31" fmla="*/ 113 h 1190"/>
                <a:gd name="T32" fmla="*/ 113 w 1247"/>
                <a:gd name="T33" fmla="*/ 113 h 1190"/>
                <a:gd name="T34" fmla="*/ 113 w 1247"/>
                <a:gd name="T35" fmla="*/ 56 h 1190"/>
                <a:gd name="T36" fmla="*/ 170 w 1247"/>
                <a:gd name="T37" fmla="*/ 56 h 1190"/>
                <a:gd name="T38" fmla="*/ 170 w 1247"/>
                <a:gd name="T39" fmla="*/ 0 h 1190"/>
                <a:gd name="T40" fmla="*/ 340 w 1247"/>
                <a:gd name="T41" fmla="*/ 0 h 1190"/>
                <a:gd name="T42" fmla="*/ 340 w 1247"/>
                <a:gd name="T43" fmla="*/ 56 h 1190"/>
                <a:gd name="T44" fmla="*/ 453 w 1247"/>
                <a:gd name="T45" fmla="*/ 56 h 1190"/>
                <a:gd name="T46" fmla="*/ 453 w 1247"/>
                <a:gd name="T47" fmla="*/ 113 h 1190"/>
                <a:gd name="T48" fmla="*/ 567 w 1247"/>
                <a:gd name="T49" fmla="*/ 113 h 1190"/>
                <a:gd name="T50" fmla="*/ 567 w 1247"/>
                <a:gd name="T51" fmla="*/ 56 h 1190"/>
                <a:gd name="T52" fmla="*/ 680 w 1247"/>
                <a:gd name="T53" fmla="*/ 56 h 1190"/>
                <a:gd name="T54" fmla="*/ 680 w 1247"/>
                <a:gd name="T55" fmla="*/ 113 h 1190"/>
                <a:gd name="T56" fmla="*/ 737 w 1247"/>
                <a:gd name="T57" fmla="*/ 113 h 1190"/>
                <a:gd name="T58" fmla="*/ 737 w 1247"/>
                <a:gd name="T59" fmla="*/ 283 h 1190"/>
                <a:gd name="T60" fmla="*/ 793 w 1247"/>
                <a:gd name="T61" fmla="*/ 283 h 1190"/>
                <a:gd name="T62" fmla="*/ 793 w 1247"/>
                <a:gd name="T63" fmla="*/ 397 h 1190"/>
                <a:gd name="T64" fmla="*/ 737 w 1247"/>
                <a:gd name="T65" fmla="*/ 397 h 1190"/>
                <a:gd name="T66" fmla="*/ 737 w 1247"/>
                <a:gd name="T67" fmla="*/ 453 h 1190"/>
                <a:gd name="T68" fmla="*/ 793 w 1247"/>
                <a:gd name="T69" fmla="*/ 453 h 1190"/>
                <a:gd name="T70" fmla="*/ 793 w 1247"/>
                <a:gd name="T71" fmla="*/ 510 h 1190"/>
                <a:gd name="T72" fmla="*/ 907 w 1247"/>
                <a:gd name="T73" fmla="*/ 510 h 1190"/>
                <a:gd name="T74" fmla="*/ 907 w 1247"/>
                <a:gd name="T75" fmla="*/ 567 h 1190"/>
                <a:gd name="T76" fmla="*/ 964 w 1247"/>
                <a:gd name="T77" fmla="*/ 567 h 1190"/>
                <a:gd name="T78" fmla="*/ 964 w 1247"/>
                <a:gd name="T79" fmla="*/ 510 h 1190"/>
                <a:gd name="T80" fmla="*/ 964 w 1247"/>
                <a:gd name="T81" fmla="*/ 453 h 1190"/>
                <a:gd name="T82" fmla="*/ 1247 w 1247"/>
                <a:gd name="T83" fmla="*/ 453 h 1190"/>
                <a:gd name="T84" fmla="*/ 1247 w 1247"/>
                <a:gd name="T85" fmla="*/ 623 h 1190"/>
                <a:gd name="T86" fmla="*/ 1134 w 1247"/>
                <a:gd name="T87" fmla="*/ 623 h 1190"/>
                <a:gd name="T88" fmla="*/ 1134 w 1247"/>
                <a:gd name="T89" fmla="*/ 680 h 1190"/>
                <a:gd name="T90" fmla="*/ 1020 w 1247"/>
                <a:gd name="T91" fmla="*/ 680 h 1190"/>
                <a:gd name="T92" fmla="*/ 1020 w 1247"/>
                <a:gd name="T93" fmla="*/ 737 h 1190"/>
                <a:gd name="T94" fmla="*/ 964 w 1247"/>
                <a:gd name="T95" fmla="*/ 737 h 1190"/>
                <a:gd name="T96" fmla="*/ 964 w 1247"/>
                <a:gd name="T97" fmla="*/ 794 h 1190"/>
                <a:gd name="T98" fmla="*/ 907 w 1247"/>
                <a:gd name="T99" fmla="*/ 794 h 1190"/>
                <a:gd name="T100" fmla="*/ 907 w 1247"/>
                <a:gd name="T101" fmla="*/ 907 h 1190"/>
                <a:gd name="T102" fmla="*/ 793 w 1247"/>
                <a:gd name="T103" fmla="*/ 907 h 1190"/>
                <a:gd name="T104" fmla="*/ 793 w 1247"/>
                <a:gd name="T105" fmla="*/ 964 h 1190"/>
                <a:gd name="T106" fmla="*/ 737 w 1247"/>
                <a:gd name="T107" fmla="*/ 964 h 1190"/>
                <a:gd name="T108" fmla="*/ 737 w 1247"/>
                <a:gd name="T109" fmla="*/ 1020 h 1190"/>
                <a:gd name="T110" fmla="*/ 680 w 1247"/>
                <a:gd name="T111" fmla="*/ 1020 h 1190"/>
                <a:gd name="T112" fmla="*/ 680 w 1247"/>
                <a:gd name="T113" fmla="*/ 1077 h 1190"/>
                <a:gd name="T114" fmla="*/ 623 w 1247"/>
                <a:gd name="T115" fmla="*/ 1077 h 1190"/>
                <a:gd name="T116" fmla="*/ 623 w 1247"/>
                <a:gd name="T117" fmla="*/ 1134 h 1190"/>
                <a:gd name="T118" fmla="*/ 567 w 1247"/>
                <a:gd name="T119" fmla="*/ 1134 h 1190"/>
                <a:gd name="T120" fmla="*/ 567 w 1247"/>
                <a:gd name="T121" fmla="*/ 1190 h 1190"/>
                <a:gd name="T122" fmla="*/ 510 w 1247"/>
                <a:gd name="T123" fmla="*/ 1190 h 1190"/>
                <a:gd name="T124" fmla="*/ 453 w 1247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47" h="1190">
                  <a:moveTo>
                    <a:pt x="453" y="1190"/>
                  </a:moveTo>
                  <a:lnTo>
                    <a:pt x="453" y="1134"/>
                  </a:lnTo>
                  <a:lnTo>
                    <a:pt x="283" y="1134"/>
                  </a:lnTo>
                  <a:lnTo>
                    <a:pt x="283" y="1077"/>
                  </a:lnTo>
                  <a:lnTo>
                    <a:pt x="226" y="1077"/>
                  </a:lnTo>
                  <a:lnTo>
                    <a:pt x="226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13" y="113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6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56"/>
                  </a:lnTo>
                  <a:lnTo>
                    <a:pt x="680" y="56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283"/>
                  </a:lnTo>
                  <a:lnTo>
                    <a:pt x="793" y="283"/>
                  </a:lnTo>
                  <a:lnTo>
                    <a:pt x="793" y="397"/>
                  </a:lnTo>
                  <a:lnTo>
                    <a:pt x="737" y="397"/>
                  </a:lnTo>
                  <a:lnTo>
                    <a:pt x="737" y="453"/>
                  </a:lnTo>
                  <a:lnTo>
                    <a:pt x="793" y="453"/>
                  </a:lnTo>
                  <a:lnTo>
                    <a:pt x="793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1247" y="453"/>
                  </a:lnTo>
                  <a:lnTo>
                    <a:pt x="1247" y="623"/>
                  </a:lnTo>
                  <a:lnTo>
                    <a:pt x="1134" y="623"/>
                  </a:lnTo>
                  <a:lnTo>
                    <a:pt x="1134" y="680"/>
                  </a:lnTo>
                  <a:lnTo>
                    <a:pt x="1020" y="680"/>
                  </a:lnTo>
                  <a:lnTo>
                    <a:pt x="1020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907"/>
                  </a:lnTo>
                  <a:lnTo>
                    <a:pt x="793" y="907"/>
                  </a:lnTo>
                  <a:lnTo>
                    <a:pt x="793" y="964"/>
                  </a:lnTo>
                  <a:lnTo>
                    <a:pt x="737" y="964"/>
                  </a:lnTo>
                  <a:lnTo>
                    <a:pt x="737" y="1020"/>
                  </a:lnTo>
                  <a:lnTo>
                    <a:pt x="680" y="1020"/>
                  </a:lnTo>
                  <a:lnTo>
                    <a:pt x="680" y="1077"/>
                  </a:lnTo>
                  <a:lnTo>
                    <a:pt x="623" y="1077"/>
                  </a:lnTo>
                  <a:lnTo>
                    <a:pt x="623" y="1134"/>
                  </a:lnTo>
                  <a:lnTo>
                    <a:pt x="567" y="1134"/>
                  </a:lnTo>
                  <a:lnTo>
                    <a:pt x="567" y="1190"/>
                  </a:lnTo>
                  <a:lnTo>
                    <a:pt x="510" y="1190"/>
                  </a:lnTo>
                  <a:lnTo>
                    <a:pt x="453" y="1190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7B846B74-8299-4851-B848-AB8E7D130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761"/>
              <a:ext cx="1531" cy="1588"/>
            </a:xfrm>
            <a:custGeom>
              <a:avLst/>
              <a:gdLst>
                <a:gd name="T0" fmla="*/ 680 w 1531"/>
                <a:gd name="T1" fmla="*/ 1191 h 1588"/>
                <a:gd name="T2" fmla="*/ 737 w 1531"/>
                <a:gd name="T3" fmla="*/ 907 h 1588"/>
                <a:gd name="T4" fmla="*/ 850 w 1531"/>
                <a:gd name="T5" fmla="*/ 851 h 1588"/>
                <a:gd name="T6" fmla="*/ 907 w 1531"/>
                <a:gd name="T7" fmla="*/ 794 h 1588"/>
                <a:gd name="T8" fmla="*/ 1020 w 1531"/>
                <a:gd name="T9" fmla="*/ 737 h 1588"/>
                <a:gd name="T10" fmla="*/ 1134 w 1531"/>
                <a:gd name="T11" fmla="*/ 681 h 1588"/>
                <a:gd name="T12" fmla="*/ 1190 w 1531"/>
                <a:gd name="T13" fmla="*/ 624 h 1588"/>
                <a:gd name="T14" fmla="*/ 1247 w 1531"/>
                <a:gd name="T15" fmla="*/ 567 h 1588"/>
                <a:gd name="T16" fmla="*/ 1361 w 1531"/>
                <a:gd name="T17" fmla="*/ 567 h 1588"/>
                <a:gd name="T18" fmla="*/ 1474 w 1531"/>
                <a:gd name="T19" fmla="*/ 510 h 1588"/>
                <a:gd name="T20" fmla="*/ 1531 w 1531"/>
                <a:gd name="T21" fmla="*/ 454 h 1588"/>
                <a:gd name="T22" fmla="*/ 1304 w 1531"/>
                <a:gd name="T23" fmla="*/ 114 h 1588"/>
                <a:gd name="T24" fmla="*/ 1190 w 1531"/>
                <a:gd name="T25" fmla="*/ 170 h 1588"/>
                <a:gd name="T26" fmla="*/ 1134 w 1531"/>
                <a:gd name="T27" fmla="*/ 114 h 1588"/>
                <a:gd name="T28" fmla="*/ 1077 w 1531"/>
                <a:gd name="T29" fmla="*/ 57 h 1588"/>
                <a:gd name="T30" fmla="*/ 964 w 1531"/>
                <a:gd name="T31" fmla="*/ 0 h 1588"/>
                <a:gd name="T32" fmla="*/ 907 w 1531"/>
                <a:gd name="T33" fmla="*/ 114 h 1588"/>
                <a:gd name="T34" fmla="*/ 794 w 1531"/>
                <a:gd name="T35" fmla="*/ 170 h 1588"/>
                <a:gd name="T36" fmla="*/ 623 w 1531"/>
                <a:gd name="T37" fmla="*/ 114 h 1588"/>
                <a:gd name="T38" fmla="*/ 510 w 1531"/>
                <a:gd name="T39" fmla="*/ 454 h 1588"/>
                <a:gd name="T40" fmla="*/ 283 w 1531"/>
                <a:gd name="T41" fmla="*/ 510 h 1588"/>
                <a:gd name="T42" fmla="*/ 0 w 1531"/>
                <a:gd name="T43" fmla="*/ 567 h 1588"/>
                <a:gd name="T44" fmla="*/ 56 w 1531"/>
                <a:gd name="T45" fmla="*/ 737 h 1588"/>
                <a:gd name="T46" fmla="*/ 0 w 1531"/>
                <a:gd name="T47" fmla="*/ 851 h 1588"/>
                <a:gd name="T48" fmla="*/ 56 w 1531"/>
                <a:gd name="T49" fmla="*/ 907 h 1588"/>
                <a:gd name="T50" fmla="*/ 170 w 1531"/>
                <a:gd name="T51" fmla="*/ 964 h 1588"/>
                <a:gd name="T52" fmla="*/ 227 w 1531"/>
                <a:gd name="T53" fmla="*/ 1021 h 1588"/>
                <a:gd name="T54" fmla="*/ 510 w 1531"/>
                <a:gd name="T55" fmla="*/ 907 h 1588"/>
                <a:gd name="T56" fmla="*/ 397 w 1531"/>
                <a:gd name="T57" fmla="*/ 1077 h 1588"/>
                <a:gd name="T58" fmla="*/ 283 w 1531"/>
                <a:gd name="T59" fmla="*/ 1134 h 1588"/>
                <a:gd name="T60" fmla="*/ 227 w 1531"/>
                <a:gd name="T61" fmla="*/ 1191 h 1588"/>
                <a:gd name="T62" fmla="*/ 170 w 1531"/>
                <a:gd name="T63" fmla="*/ 1248 h 1588"/>
                <a:gd name="T64" fmla="*/ 283 w 1531"/>
                <a:gd name="T65" fmla="*/ 1418 h 1588"/>
                <a:gd name="T66" fmla="*/ 340 w 1531"/>
                <a:gd name="T67" fmla="*/ 1474 h 1588"/>
                <a:gd name="T68" fmla="*/ 510 w 1531"/>
                <a:gd name="T69" fmla="*/ 1531 h 1588"/>
                <a:gd name="T70" fmla="*/ 680 w 1531"/>
                <a:gd name="T71" fmla="*/ 158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588">
                  <a:moveTo>
                    <a:pt x="680" y="1588"/>
                  </a:moveTo>
                  <a:lnTo>
                    <a:pt x="680" y="1191"/>
                  </a:lnTo>
                  <a:lnTo>
                    <a:pt x="737" y="1191"/>
                  </a:lnTo>
                  <a:lnTo>
                    <a:pt x="737" y="907"/>
                  </a:lnTo>
                  <a:lnTo>
                    <a:pt x="850" y="907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737"/>
                  </a:lnTo>
                  <a:lnTo>
                    <a:pt x="1134" y="737"/>
                  </a:lnTo>
                  <a:lnTo>
                    <a:pt x="1134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1247" y="624"/>
                  </a:lnTo>
                  <a:lnTo>
                    <a:pt x="1247" y="567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454"/>
                  </a:lnTo>
                  <a:lnTo>
                    <a:pt x="1531" y="454"/>
                  </a:lnTo>
                  <a:lnTo>
                    <a:pt x="1531" y="114"/>
                  </a:lnTo>
                  <a:lnTo>
                    <a:pt x="1304" y="114"/>
                  </a:lnTo>
                  <a:lnTo>
                    <a:pt x="1304" y="170"/>
                  </a:lnTo>
                  <a:lnTo>
                    <a:pt x="1190" y="170"/>
                  </a:lnTo>
                  <a:lnTo>
                    <a:pt x="1190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94" y="170"/>
                  </a:lnTo>
                  <a:lnTo>
                    <a:pt x="794" y="114"/>
                  </a:lnTo>
                  <a:lnTo>
                    <a:pt x="623" y="114"/>
                  </a:lnTo>
                  <a:lnTo>
                    <a:pt x="623" y="454"/>
                  </a:lnTo>
                  <a:lnTo>
                    <a:pt x="510" y="454"/>
                  </a:lnTo>
                  <a:lnTo>
                    <a:pt x="510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4"/>
                  </a:lnTo>
                  <a:lnTo>
                    <a:pt x="170" y="964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510" y="907"/>
                  </a:lnTo>
                  <a:lnTo>
                    <a:pt x="51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283" y="1134"/>
                  </a:lnTo>
                  <a:lnTo>
                    <a:pt x="283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40" y="1474"/>
                  </a:lnTo>
                  <a:lnTo>
                    <a:pt x="340" y="1531"/>
                  </a:lnTo>
                  <a:lnTo>
                    <a:pt x="510" y="1531"/>
                  </a:lnTo>
                  <a:lnTo>
                    <a:pt x="510" y="1588"/>
                  </a:lnTo>
                  <a:lnTo>
                    <a:pt x="680" y="1588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BC4E8E0A-074B-4CA4-9ADB-6E8A1D743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3534"/>
              <a:ext cx="1134" cy="794"/>
            </a:xfrm>
            <a:custGeom>
              <a:avLst/>
              <a:gdLst>
                <a:gd name="T0" fmla="*/ 0 w 1134"/>
                <a:gd name="T1" fmla="*/ 624 h 794"/>
                <a:gd name="T2" fmla="*/ 0 w 1134"/>
                <a:gd name="T3" fmla="*/ 511 h 794"/>
                <a:gd name="T4" fmla="*/ 57 w 1134"/>
                <a:gd name="T5" fmla="*/ 511 h 794"/>
                <a:gd name="T6" fmla="*/ 57 w 1134"/>
                <a:gd name="T7" fmla="*/ 284 h 794"/>
                <a:gd name="T8" fmla="*/ 114 w 1134"/>
                <a:gd name="T9" fmla="*/ 284 h 794"/>
                <a:gd name="T10" fmla="*/ 114 w 1134"/>
                <a:gd name="T11" fmla="*/ 227 h 794"/>
                <a:gd name="T12" fmla="*/ 284 w 1134"/>
                <a:gd name="T13" fmla="*/ 227 h 794"/>
                <a:gd name="T14" fmla="*/ 284 w 1134"/>
                <a:gd name="T15" fmla="*/ 57 h 794"/>
                <a:gd name="T16" fmla="*/ 454 w 1134"/>
                <a:gd name="T17" fmla="*/ 57 h 794"/>
                <a:gd name="T18" fmla="*/ 454 w 1134"/>
                <a:gd name="T19" fmla="*/ 0 h 794"/>
                <a:gd name="T20" fmla="*/ 1021 w 1134"/>
                <a:gd name="T21" fmla="*/ 0 h 794"/>
                <a:gd name="T22" fmla="*/ 1021 w 1134"/>
                <a:gd name="T23" fmla="*/ 57 h 794"/>
                <a:gd name="T24" fmla="*/ 908 w 1134"/>
                <a:gd name="T25" fmla="*/ 57 h 794"/>
                <a:gd name="T26" fmla="*/ 908 w 1134"/>
                <a:gd name="T27" fmla="*/ 170 h 794"/>
                <a:gd name="T28" fmla="*/ 1021 w 1134"/>
                <a:gd name="T29" fmla="*/ 170 h 794"/>
                <a:gd name="T30" fmla="*/ 1021 w 1134"/>
                <a:gd name="T31" fmla="*/ 341 h 794"/>
                <a:gd name="T32" fmla="*/ 1134 w 1134"/>
                <a:gd name="T33" fmla="*/ 341 h 794"/>
                <a:gd name="T34" fmla="*/ 1134 w 1134"/>
                <a:gd name="T35" fmla="*/ 681 h 794"/>
                <a:gd name="T36" fmla="*/ 1021 w 1134"/>
                <a:gd name="T37" fmla="*/ 681 h 794"/>
                <a:gd name="T38" fmla="*/ 1021 w 1134"/>
                <a:gd name="T39" fmla="*/ 737 h 794"/>
                <a:gd name="T40" fmla="*/ 794 w 1134"/>
                <a:gd name="T41" fmla="*/ 737 h 794"/>
                <a:gd name="T42" fmla="*/ 794 w 1134"/>
                <a:gd name="T43" fmla="*/ 794 h 794"/>
                <a:gd name="T44" fmla="*/ 454 w 1134"/>
                <a:gd name="T45" fmla="*/ 794 h 794"/>
                <a:gd name="T46" fmla="*/ 454 w 1134"/>
                <a:gd name="T47" fmla="*/ 737 h 794"/>
                <a:gd name="T48" fmla="*/ 341 w 1134"/>
                <a:gd name="T49" fmla="*/ 737 h 794"/>
                <a:gd name="T50" fmla="*/ 341 w 1134"/>
                <a:gd name="T51" fmla="*/ 794 h 794"/>
                <a:gd name="T52" fmla="*/ 227 w 1134"/>
                <a:gd name="T53" fmla="*/ 794 h 794"/>
                <a:gd name="T54" fmla="*/ 227 w 1134"/>
                <a:gd name="T55" fmla="*/ 737 h 794"/>
                <a:gd name="T56" fmla="*/ 114 w 1134"/>
                <a:gd name="T57" fmla="*/ 737 h 794"/>
                <a:gd name="T58" fmla="*/ 114 w 1134"/>
                <a:gd name="T59" fmla="*/ 681 h 794"/>
                <a:gd name="T60" fmla="*/ 57 w 1134"/>
                <a:gd name="T61" fmla="*/ 681 h 794"/>
                <a:gd name="T62" fmla="*/ 0 w 1134"/>
                <a:gd name="T63" fmla="*/ 681 h 794"/>
                <a:gd name="T64" fmla="*/ 0 w 1134"/>
                <a:gd name="T65" fmla="*/ 62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794">
                  <a:moveTo>
                    <a:pt x="0" y="624"/>
                  </a:moveTo>
                  <a:lnTo>
                    <a:pt x="0" y="511"/>
                  </a:lnTo>
                  <a:lnTo>
                    <a:pt x="57" y="511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1021" y="0"/>
                  </a:lnTo>
                  <a:lnTo>
                    <a:pt x="1021" y="57"/>
                  </a:lnTo>
                  <a:lnTo>
                    <a:pt x="908" y="57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341"/>
                  </a:lnTo>
                  <a:lnTo>
                    <a:pt x="1134" y="341"/>
                  </a:lnTo>
                  <a:lnTo>
                    <a:pt x="1134" y="681"/>
                  </a:lnTo>
                  <a:lnTo>
                    <a:pt x="1021" y="681"/>
                  </a:lnTo>
                  <a:lnTo>
                    <a:pt x="1021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14" y="737"/>
                  </a:lnTo>
                  <a:lnTo>
                    <a:pt x="114" y="681"/>
                  </a:lnTo>
                  <a:lnTo>
                    <a:pt x="57" y="681"/>
                  </a:lnTo>
                  <a:lnTo>
                    <a:pt x="0" y="681"/>
                  </a:lnTo>
                  <a:lnTo>
                    <a:pt x="0" y="62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678B0231-D917-40A6-B00F-EB8EA15C4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3534"/>
              <a:ext cx="340" cy="341"/>
            </a:xfrm>
            <a:custGeom>
              <a:avLst/>
              <a:gdLst>
                <a:gd name="T0" fmla="*/ 113 w 340"/>
                <a:gd name="T1" fmla="*/ 0 h 341"/>
                <a:gd name="T2" fmla="*/ 170 w 340"/>
                <a:gd name="T3" fmla="*/ 0 h 341"/>
                <a:gd name="T4" fmla="*/ 170 w 340"/>
                <a:gd name="T5" fmla="*/ 57 h 341"/>
                <a:gd name="T6" fmla="*/ 340 w 340"/>
                <a:gd name="T7" fmla="*/ 57 h 341"/>
                <a:gd name="T8" fmla="*/ 340 w 340"/>
                <a:gd name="T9" fmla="*/ 170 h 341"/>
                <a:gd name="T10" fmla="*/ 226 w 340"/>
                <a:gd name="T11" fmla="*/ 170 h 341"/>
                <a:gd name="T12" fmla="*/ 226 w 340"/>
                <a:gd name="T13" fmla="*/ 227 h 341"/>
                <a:gd name="T14" fmla="*/ 340 w 340"/>
                <a:gd name="T15" fmla="*/ 227 h 341"/>
                <a:gd name="T16" fmla="*/ 340 w 340"/>
                <a:gd name="T17" fmla="*/ 341 h 341"/>
                <a:gd name="T18" fmla="*/ 113 w 340"/>
                <a:gd name="T19" fmla="*/ 341 h 341"/>
                <a:gd name="T20" fmla="*/ 113 w 340"/>
                <a:gd name="T21" fmla="*/ 170 h 341"/>
                <a:gd name="T22" fmla="*/ 0 w 340"/>
                <a:gd name="T23" fmla="*/ 170 h 341"/>
                <a:gd name="T24" fmla="*/ 0 w 340"/>
                <a:gd name="T25" fmla="*/ 57 h 341"/>
                <a:gd name="T26" fmla="*/ 113 w 340"/>
                <a:gd name="T27" fmla="*/ 57 h 341"/>
                <a:gd name="T28" fmla="*/ 113 w 340"/>
                <a:gd name="T2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113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875FA6B4-54C8-4292-9E2E-1DF0F2469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33"/>
              <a:ext cx="2155" cy="1928"/>
            </a:xfrm>
            <a:custGeom>
              <a:avLst/>
              <a:gdLst>
                <a:gd name="T0" fmla="*/ 1021 w 2155"/>
                <a:gd name="T1" fmla="*/ 1928 h 1928"/>
                <a:gd name="T2" fmla="*/ 1191 w 2155"/>
                <a:gd name="T3" fmla="*/ 1758 h 1928"/>
                <a:gd name="T4" fmla="*/ 1758 w 2155"/>
                <a:gd name="T5" fmla="*/ 1701 h 1928"/>
                <a:gd name="T6" fmla="*/ 1815 w 2155"/>
                <a:gd name="T7" fmla="*/ 1588 h 1928"/>
                <a:gd name="T8" fmla="*/ 1871 w 2155"/>
                <a:gd name="T9" fmla="*/ 1475 h 1928"/>
                <a:gd name="T10" fmla="*/ 1815 w 2155"/>
                <a:gd name="T11" fmla="*/ 1418 h 1928"/>
                <a:gd name="T12" fmla="*/ 1645 w 2155"/>
                <a:gd name="T13" fmla="*/ 1361 h 1928"/>
                <a:gd name="T14" fmla="*/ 1588 w 2155"/>
                <a:gd name="T15" fmla="*/ 1248 h 1928"/>
                <a:gd name="T16" fmla="*/ 1645 w 2155"/>
                <a:gd name="T17" fmla="*/ 1134 h 1928"/>
                <a:gd name="T18" fmla="*/ 1701 w 2155"/>
                <a:gd name="T19" fmla="*/ 907 h 1928"/>
                <a:gd name="T20" fmla="*/ 1758 w 2155"/>
                <a:gd name="T21" fmla="*/ 851 h 1928"/>
                <a:gd name="T22" fmla="*/ 1871 w 2155"/>
                <a:gd name="T23" fmla="*/ 794 h 1928"/>
                <a:gd name="T24" fmla="*/ 2098 w 2155"/>
                <a:gd name="T25" fmla="*/ 737 h 1928"/>
                <a:gd name="T26" fmla="*/ 2155 w 2155"/>
                <a:gd name="T27" fmla="*/ 624 h 1928"/>
                <a:gd name="T28" fmla="*/ 1985 w 2155"/>
                <a:gd name="T29" fmla="*/ 340 h 1928"/>
                <a:gd name="T30" fmla="*/ 1815 w 2155"/>
                <a:gd name="T31" fmla="*/ 284 h 1928"/>
                <a:gd name="T32" fmla="*/ 1645 w 2155"/>
                <a:gd name="T33" fmla="*/ 340 h 1928"/>
                <a:gd name="T34" fmla="*/ 1588 w 2155"/>
                <a:gd name="T35" fmla="*/ 284 h 1928"/>
                <a:gd name="T36" fmla="*/ 1531 w 2155"/>
                <a:gd name="T37" fmla="*/ 227 h 1928"/>
                <a:gd name="T38" fmla="*/ 1361 w 2155"/>
                <a:gd name="T39" fmla="*/ 170 h 1928"/>
                <a:gd name="T40" fmla="*/ 1191 w 2155"/>
                <a:gd name="T41" fmla="*/ 57 h 1928"/>
                <a:gd name="T42" fmla="*/ 1134 w 2155"/>
                <a:gd name="T43" fmla="*/ 0 h 1928"/>
                <a:gd name="T44" fmla="*/ 1078 w 2155"/>
                <a:gd name="T45" fmla="*/ 114 h 1928"/>
                <a:gd name="T46" fmla="*/ 1021 w 2155"/>
                <a:gd name="T47" fmla="*/ 170 h 1928"/>
                <a:gd name="T48" fmla="*/ 964 w 2155"/>
                <a:gd name="T49" fmla="*/ 227 h 1928"/>
                <a:gd name="T50" fmla="*/ 908 w 2155"/>
                <a:gd name="T51" fmla="*/ 284 h 1928"/>
                <a:gd name="T52" fmla="*/ 737 w 2155"/>
                <a:gd name="T53" fmla="*/ 340 h 1928"/>
                <a:gd name="T54" fmla="*/ 567 w 2155"/>
                <a:gd name="T55" fmla="*/ 397 h 1928"/>
                <a:gd name="T56" fmla="*/ 454 w 2155"/>
                <a:gd name="T57" fmla="*/ 454 h 1928"/>
                <a:gd name="T58" fmla="*/ 397 w 2155"/>
                <a:gd name="T59" fmla="*/ 511 h 1928"/>
                <a:gd name="T60" fmla="*/ 227 w 2155"/>
                <a:gd name="T61" fmla="*/ 567 h 1928"/>
                <a:gd name="T62" fmla="*/ 170 w 2155"/>
                <a:gd name="T63" fmla="*/ 624 h 1928"/>
                <a:gd name="T64" fmla="*/ 114 w 2155"/>
                <a:gd name="T65" fmla="*/ 737 h 1928"/>
                <a:gd name="T66" fmla="*/ 57 w 2155"/>
                <a:gd name="T67" fmla="*/ 964 h 1928"/>
                <a:gd name="T68" fmla="*/ 0 w 2155"/>
                <a:gd name="T69" fmla="*/ 1021 h 1928"/>
                <a:gd name="T70" fmla="*/ 397 w 2155"/>
                <a:gd name="T71" fmla="*/ 1191 h 1928"/>
                <a:gd name="T72" fmla="*/ 681 w 2155"/>
                <a:gd name="T73" fmla="*/ 1134 h 1928"/>
                <a:gd name="T74" fmla="*/ 737 w 2155"/>
                <a:gd name="T75" fmla="*/ 1191 h 1928"/>
                <a:gd name="T76" fmla="*/ 794 w 2155"/>
                <a:gd name="T77" fmla="*/ 1418 h 1928"/>
                <a:gd name="T78" fmla="*/ 851 w 2155"/>
                <a:gd name="T79" fmla="*/ 1871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55" h="1928">
                  <a:moveTo>
                    <a:pt x="851" y="1928"/>
                  </a:moveTo>
                  <a:lnTo>
                    <a:pt x="1021" y="1928"/>
                  </a:lnTo>
                  <a:lnTo>
                    <a:pt x="1021" y="1758"/>
                  </a:lnTo>
                  <a:lnTo>
                    <a:pt x="1191" y="1758"/>
                  </a:lnTo>
                  <a:lnTo>
                    <a:pt x="1191" y="1701"/>
                  </a:lnTo>
                  <a:lnTo>
                    <a:pt x="1758" y="1701"/>
                  </a:lnTo>
                  <a:lnTo>
                    <a:pt x="1758" y="1588"/>
                  </a:lnTo>
                  <a:lnTo>
                    <a:pt x="1815" y="1588"/>
                  </a:lnTo>
                  <a:lnTo>
                    <a:pt x="1815" y="1475"/>
                  </a:lnTo>
                  <a:lnTo>
                    <a:pt x="1871" y="1475"/>
                  </a:lnTo>
                  <a:lnTo>
                    <a:pt x="1871" y="1418"/>
                  </a:lnTo>
                  <a:lnTo>
                    <a:pt x="1815" y="1418"/>
                  </a:lnTo>
                  <a:lnTo>
                    <a:pt x="1815" y="1361"/>
                  </a:lnTo>
                  <a:lnTo>
                    <a:pt x="1645" y="1361"/>
                  </a:lnTo>
                  <a:lnTo>
                    <a:pt x="1645" y="1248"/>
                  </a:lnTo>
                  <a:lnTo>
                    <a:pt x="1588" y="1248"/>
                  </a:lnTo>
                  <a:lnTo>
                    <a:pt x="1588" y="1134"/>
                  </a:lnTo>
                  <a:lnTo>
                    <a:pt x="1645" y="1134"/>
                  </a:lnTo>
                  <a:lnTo>
                    <a:pt x="1645" y="907"/>
                  </a:lnTo>
                  <a:lnTo>
                    <a:pt x="1701" y="907"/>
                  </a:lnTo>
                  <a:lnTo>
                    <a:pt x="1701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871" y="794"/>
                  </a:lnTo>
                  <a:lnTo>
                    <a:pt x="1871" y="737"/>
                  </a:lnTo>
                  <a:lnTo>
                    <a:pt x="2098" y="737"/>
                  </a:lnTo>
                  <a:lnTo>
                    <a:pt x="2098" y="624"/>
                  </a:lnTo>
                  <a:lnTo>
                    <a:pt x="2155" y="624"/>
                  </a:lnTo>
                  <a:lnTo>
                    <a:pt x="2155" y="340"/>
                  </a:lnTo>
                  <a:lnTo>
                    <a:pt x="1985" y="340"/>
                  </a:lnTo>
                  <a:lnTo>
                    <a:pt x="1985" y="284"/>
                  </a:lnTo>
                  <a:lnTo>
                    <a:pt x="1815" y="284"/>
                  </a:lnTo>
                  <a:lnTo>
                    <a:pt x="1815" y="340"/>
                  </a:lnTo>
                  <a:lnTo>
                    <a:pt x="1645" y="340"/>
                  </a:lnTo>
                  <a:lnTo>
                    <a:pt x="1645" y="284"/>
                  </a:lnTo>
                  <a:lnTo>
                    <a:pt x="1588" y="284"/>
                  </a:lnTo>
                  <a:lnTo>
                    <a:pt x="1588" y="227"/>
                  </a:lnTo>
                  <a:lnTo>
                    <a:pt x="1531" y="227"/>
                  </a:lnTo>
                  <a:lnTo>
                    <a:pt x="1531" y="170"/>
                  </a:lnTo>
                  <a:lnTo>
                    <a:pt x="1361" y="170"/>
                  </a:lnTo>
                  <a:lnTo>
                    <a:pt x="1361" y="57"/>
                  </a:lnTo>
                  <a:lnTo>
                    <a:pt x="1191" y="57"/>
                  </a:lnTo>
                  <a:lnTo>
                    <a:pt x="1191" y="0"/>
                  </a:lnTo>
                  <a:lnTo>
                    <a:pt x="1134" y="0"/>
                  </a:lnTo>
                  <a:lnTo>
                    <a:pt x="1134" y="114"/>
                  </a:lnTo>
                  <a:lnTo>
                    <a:pt x="1078" y="114"/>
                  </a:lnTo>
                  <a:lnTo>
                    <a:pt x="1078" y="170"/>
                  </a:lnTo>
                  <a:lnTo>
                    <a:pt x="1021" y="170"/>
                  </a:lnTo>
                  <a:lnTo>
                    <a:pt x="1021" y="227"/>
                  </a:lnTo>
                  <a:lnTo>
                    <a:pt x="964" y="227"/>
                  </a:lnTo>
                  <a:lnTo>
                    <a:pt x="964" y="284"/>
                  </a:lnTo>
                  <a:lnTo>
                    <a:pt x="908" y="284"/>
                  </a:lnTo>
                  <a:lnTo>
                    <a:pt x="908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97" y="511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114" y="737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418"/>
                  </a:lnTo>
                  <a:lnTo>
                    <a:pt x="794" y="1418"/>
                  </a:lnTo>
                  <a:lnTo>
                    <a:pt x="794" y="1871"/>
                  </a:lnTo>
                  <a:lnTo>
                    <a:pt x="851" y="1871"/>
                  </a:lnTo>
                  <a:lnTo>
                    <a:pt x="851" y="1928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9B5B37E3-52DA-4A12-B6B5-0C064B100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3478"/>
              <a:ext cx="511" cy="453"/>
            </a:xfrm>
            <a:custGeom>
              <a:avLst/>
              <a:gdLst>
                <a:gd name="T0" fmla="*/ 511 w 511"/>
                <a:gd name="T1" fmla="*/ 340 h 453"/>
                <a:gd name="T2" fmla="*/ 511 w 511"/>
                <a:gd name="T3" fmla="*/ 113 h 453"/>
                <a:gd name="T4" fmla="*/ 454 w 511"/>
                <a:gd name="T5" fmla="*/ 113 h 453"/>
                <a:gd name="T6" fmla="*/ 454 w 511"/>
                <a:gd name="T7" fmla="*/ 56 h 453"/>
                <a:gd name="T8" fmla="*/ 397 w 511"/>
                <a:gd name="T9" fmla="*/ 56 h 453"/>
                <a:gd name="T10" fmla="*/ 397 w 511"/>
                <a:gd name="T11" fmla="*/ 0 h 453"/>
                <a:gd name="T12" fmla="*/ 227 w 511"/>
                <a:gd name="T13" fmla="*/ 0 h 453"/>
                <a:gd name="T14" fmla="*/ 227 w 511"/>
                <a:gd name="T15" fmla="*/ 113 h 453"/>
                <a:gd name="T16" fmla="*/ 114 w 511"/>
                <a:gd name="T17" fmla="*/ 113 h 453"/>
                <a:gd name="T18" fmla="*/ 114 w 511"/>
                <a:gd name="T19" fmla="*/ 226 h 453"/>
                <a:gd name="T20" fmla="*/ 0 w 511"/>
                <a:gd name="T21" fmla="*/ 226 h 453"/>
                <a:gd name="T22" fmla="*/ 0 w 511"/>
                <a:gd name="T23" fmla="*/ 283 h 453"/>
                <a:gd name="T24" fmla="*/ 114 w 511"/>
                <a:gd name="T25" fmla="*/ 283 h 453"/>
                <a:gd name="T26" fmla="*/ 114 w 511"/>
                <a:gd name="T27" fmla="*/ 397 h 453"/>
                <a:gd name="T28" fmla="*/ 171 w 511"/>
                <a:gd name="T29" fmla="*/ 397 h 453"/>
                <a:gd name="T30" fmla="*/ 171 w 511"/>
                <a:gd name="T31" fmla="*/ 453 h 453"/>
                <a:gd name="T32" fmla="*/ 284 w 511"/>
                <a:gd name="T33" fmla="*/ 453 h 453"/>
                <a:gd name="T34" fmla="*/ 284 w 511"/>
                <a:gd name="T35" fmla="*/ 397 h 453"/>
                <a:gd name="T36" fmla="*/ 341 w 511"/>
                <a:gd name="T37" fmla="*/ 397 h 453"/>
                <a:gd name="T38" fmla="*/ 341 w 511"/>
                <a:gd name="T39" fmla="*/ 283 h 453"/>
                <a:gd name="T40" fmla="*/ 454 w 511"/>
                <a:gd name="T41" fmla="*/ 283 h 453"/>
                <a:gd name="T42" fmla="*/ 454 w 511"/>
                <a:gd name="T43" fmla="*/ 340 h 453"/>
                <a:gd name="T44" fmla="*/ 511 w 511"/>
                <a:gd name="T45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1" h="453">
                  <a:moveTo>
                    <a:pt x="511" y="340"/>
                  </a:moveTo>
                  <a:lnTo>
                    <a:pt x="51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3"/>
                  </a:lnTo>
                  <a:lnTo>
                    <a:pt x="284" y="453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340"/>
                  </a:lnTo>
                  <a:lnTo>
                    <a:pt x="511" y="340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35C92057-78EC-4A8D-9CD1-8FB5B1337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510" cy="1021"/>
            </a:xfrm>
            <a:custGeom>
              <a:avLst/>
              <a:gdLst>
                <a:gd name="T0" fmla="*/ 510 w 510"/>
                <a:gd name="T1" fmla="*/ 1021 h 1021"/>
                <a:gd name="T2" fmla="*/ 510 w 510"/>
                <a:gd name="T3" fmla="*/ 738 h 1021"/>
                <a:gd name="T4" fmla="*/ 397 w 510"/>
                <a:gd name="T5" fmla="*/ 738 h 1021"/>
                <a:gd name="T6" fmla="*/ 397 w 510"/>
                <a:gd name="T7" fmla="*/ 567 h 1021"/>
                <a:gd name="T8" fmla="*/ 454 w 510"/>
                <a:gd name="T9" fmla="*/ 567 h 1021"/>
                <a:gd name="T10" fmla="*/ 454 w 510"/>
                <a:gd name="T11" fmla="*/ 170 h 1021"/>
                <a:gd name="T12" fmla="*/ 397 w 510"/>
                <a:gd name="T13" fmla="*/ 170 h 1021"/>
                <a:gd name="T14" fmla="*/ 397 w 510"/>
                <a:gd name="T15" fmla="*/ 0 h 1021"/>
                <a:gd name="T16" fmla="*/ 283 w 510"/>
                <a:gd name="T17" fmla="*/ 0 h 1021"/>
                <a:gd name="T18" fmla="*/ 283 w 510"/>
                <a:gd name="T19" fmla="*/ 57 h 1021"/>
                <a:gd name="T20" fmla="*/ 170 w 510"/>
                <a:gd name="T21" fmla="*/ 57 h 1021"/>
                <a:gd name="T22" fmla="*/ 170 w 510"/>
                <a:gd name="T23" fmla="*/ 114 h 1021"/>
                <a:gd name="T24" fmla="*/ 113 w 510"/>
                <a:gd name="T25" fmla="*/ 114 h 1021"/>
                <a:gd name="T26" fmla="*/ 113 w 510"/>
                <a:gd name="T27" fmla="*/ 170 h 1021"/>
                <a:gd name="T28" fmla="*/ 57 w 510"/>
                <a:gd name="T29" fmla="*/ 170 h 1021"/>
                <a:gd name="T30" fmla="*/ 57 w 510"/>
                <a:gd name="T31" fmla="*/ 397 h 1021"/>
                <a:gd name="T32" fmla="*/ 0 w 510"/>
                <a:gd name="T33" fmla="*/ 397 h 1021"/>
                <a:gd name="T34" fmla="*/ 0 w 510"/>
                <a:gd name="T35" fmla="*/ 511 h 1021"/>
                <a:gd name="T36" fmla="*/ 57 w 510"/>
                <a:gd name="T37" fmla="*/ 511 h 1021"/>
                <a:gd name="T38" fmla="*/ 57 w 510"/>
                <a:gd name="T39" fmla="*/ 624 h 1021"/>
                <a:gd name="T40" fmla="*/ 227 w 510"/>
                <a:gd name="T41" fmla="*/ 624 h 1021"/>
                <a:gd name="T42" fmla="*/ 227 w 510"/>
                <a:gd name="T43" fmla="*/ 681 h 1021"/>
                <a:gd name="T44" fmla="*/ 283 w 510"/>
                <a:gd name="T45" fmla="*/ 681 h 1021"/>
                <a:gd name="T46" fmla="*/ 283 w 510"/>
                <a:gd name="T47" fmla="*/ 738 h 1021"/>
                <a:gd name="T48" fmla="*/ 227 w 510"/>
                <a:gd name="T49" fmla="*/ 738 h 1021"/>
                <a:gd name="T50" fmla="*/ 227 w 510"/>
                <a:gd name="T51" fmla="*/ 851 h 1021"/>
                <a:gd name="T52" fmla="*/ 170 w 510"/>
                <a:gd name="T53" fmla="*/ 851 h 1021"/>
                <a:gd name="T54" fmla="*/ 170 w 510"/>
                <a:gd name="T55" fmla="*/ 964 h 1021"/>
                <a:gd name="T56" fmla="*/ 227 w 510"/>
                <a:gd name="T57" fmla="*/ 964 h 1021"/>
                <a:gd name="T58" fmla="*/ 227 w 510"/>
                <a:gd name="T59" fmla="*/ 1021 h 1021"/>
                <a:gd name="T60" fmla="*/ 510 w 510"/>
                <a:gd name="T61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0" h="1021">
                  <a:moveTo>
                    <a:pt x="510" y="1021"/>
                  </a:moveTo>
                  <a:lnTo>
                    <a:pt x="510" y="738"/>
                  </a:lnTo>
                  <a:lnTo>
                    <a:pt x="397" y="738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738"/>
                  </a:lnTo>
                  <a:lnTo>
                    <a:pt x="227" y="738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1021"/>
                  </a:lnTo>
                  <a:lnTo>
                    <a:pt x="510" y="1021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3D9BE237-5B6F-4470-A5D8-48816DFE54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400"/>
              <a:ext cx="1247" cy="1134"/>
            </a:xfrm>
            <a:custGeom>
              <a:avLst/>
              <a:gdLst>
                <a:gd name="T0" fmla="*/ 113 w 1247"/>
                <a:gd name="T1" fmla="*/ 57 h 1134"/>
                <a:gd name="T2" fmla="*/ 510 w 1247"/>
                <a:gd name="T3" fmla="*/ 57 h 1134"/>
                <a:gd name="T4" fmla="*/ 510 w 1247"/>
                <a:gd name="T5" fmla="*/ 0 h 1134"/>
                <a:gd name="T6" fmla="*/ 737 w 1247"/>
                <a:gd name="T7" fmla="*/ 0 h 1134"/>
                <a:gd name="T8" fmla="*/ 737 w 1247"/>
                <a:gd name="T9" fmla="*/ 227 h 1134"/>
                <a:gd name="T10" fmla="*/ 794 w 1247"/>
                <a:gd name="T11" fmla="*/ 227 h 1134"/>
                <a:gd name="T12" fmla="*/ 794 w 1247"/>
                <a:gd name="T13" fmla="*/ 454 h 1134"/>
                <a:gd name="T14" fmla="*/ 907 w 1247"/>
                <a:gd name="T15" fmla="*/ 454 h 1134"/>
                <a:gd name="T16" fmla="*/ 907 w 1247"/>
                <a:gd name="T17" fmla="*/ 624 h 1134"/>
                <a:gd name="T18" fmla="*/ 964 w 1247"/>
                <a:gd name="T19" fmla="*/ 624 h 1134"/>
                <a:gd name="T20" fmla="*/ 964 w 1247"/>
                <a:gd name="T21" fmla="*/ 681 h 1134"/>
                <a:gd name="T22" fmla="*/ 907 w 1247"/>
                <a:gd name="T23" fmla="*/ 681 h 1134"/>
                <a:gd name="T24" fmla="*/ 907 w 1247"/>
                <a:gd name="T25" fmla="*/ 794 h 1134"/>
                <a:gd name="T26" fmla="*/ 1247 w 1247"/>
                <a:gd name="T27" fmla="*/ 794 h 1134"/>
                <a:gd name="T28" fmla="*/ 1247 w 1247"/>
                <a:gd name="T29" fmla="*/ 908 h 1134"/>
                <a:gd name="T30" fmla="*/ 1134 w 1247"/>
                <a:gd name="T31" fmla="*/ 908 h 1134"/>
                <a:gd name="T32" fmla="*/ 1134 w 1247"/>
                <a:gd name="T33" fmla="*/ 1021 h 1134"/>
                <a:gd name="T34" fmla="*/ 1077 w 1247"/>
                <a:gd name="T35" fmla="*/ 1021 h 1134"/>
                <a:gd name="T36" fmla="*/ 1077 w 1247"/>
                <a:gd name="T37" fmla="*/ 1078 h 1134"/>
                <a:gd name="T38" fmla="*/ 964 w 1247"/>
                <a:gd name="T39" fmla="*/ 1078 h 1134"/>
                <a:gd name="T40" fmla="*/ 964 w 1247"/>
                <a:gd name="T41" fmla="*/ 1134 h 1134"/>
                <a:gd name="T42" fmla="*/ 567 w 1247"/>
                <a:gd name="T43" fmla="*/ 1134 h 1134"/>
                <a:gd name="T44" fmla="*/ 567 w 1247"/>
                <a:gd name="T45" fmla="*/ 1021 h 1134"/>
                <a:gd name="T46" fmla="*/ 453 w 1247"/>
                <a:gd name="T47" fmla="*/ 1021 h 1134"/>
                <a:gd name="T48" fmla="*/ 453 w 1247"/>
                <a:gd name="T49" fmla="*/ 1078 h 1134"/>
                <a:gd name="T50" fmla="*/ 340 w 1247"/>
                <a:gd name="T51" fmla="*/ 1078 h 1134"/>
                <a:gd name="T52" fmla="*/ 340 w 1247"/>
                <a:gd name="T53" fmla="*/ 1134 h 1134"/>
                <a:gd name="T54" fmla="*/ 283 w 1247"/>
                <a:gd name="T55" fmla="*/ 1134 h 1134"/>
                <a:gd name="T56" fmla="*/ 283 w 1247"/>
                <a:gd name="T57" fmla="*/ 1078 h 1134"/>
                <a:gd name="T58" fmla="*/ 113 w 1247"/>
                <a:gd name="T59" fmla="*/ 1078 h 1134"/>
                <a:gd name="T60" fmla="*/ 113 w 1247"/>
                <a:gd name="T61" fmla="*/ 908 h 1134"/>
                <a:gd name="T62" fmla="*/ 0 w 1247"/>
                <a:gd name="T63" fmla="*/ 908 h 1134"/>
                <a:gd name="T64" fmla="*/ 0 w 1247"/>
                <a:gd name="T65" fmla="*/ 737 h 1134"/>
                <a:gd name="T66" fmla="*/ 57 w 1247"/>
                <a:gd name="T67" fmla="*/ 737 h 1134"/>
                <a:gd name="T68" fmla="*/ 57 w 1247"/>
                <a:gd name="T69" fmla="*/ 340 h 1134"/>
                <a:gd name="T70" fmla="*/ 0 w 1247"/>
                <a:gd name="T71" fmla="*/ 340 h 1134"/>
                <a:gd name="T72" fmla="*/ 0 w 1247"/>
                <a:gd name="T73" fmla="*/ 170 h 1134"/>
                <a:gd name="T74" fmla="*/ 113 w 1247"/>
                <a:gd name="T75" fmla="*/ 170 h 1134"/>
                <a:gd name="T76" fmla="*/ 113 w 1247"/>
                <a:gd name="T77" fmla="*/ 57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47" h="1134">
                  <a:moveTo>
                    <a:pt x="113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907" y="454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1077" y="1021"/>
                  </a:lnTo>
                  <a:lnTo>
                    <a:pt x="1077" y="1078"/>
                  </a:lnTo>
                  <a:lnTo>
                    <a:pt x="964" y="1078"/>
                  </a:lnTo>
                  <a:lnTo>
                    <a:pt x="964" y="1134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1078"/>
                  </a:lnTo>
                  <a:lnTo>
                    <a:pt x="340" y="1078"/>
                  </a:lnTo>
                  <a:lnTo>
                    <a:pt x="340" y="1134"/>
                  </a:lnTo>
                  <a:lnTo>
                    <a:pt x="283" y="1134"/>
                  </a:lnTo>
                  <a:lnTo>
                    <a:pt x="283" y="1078"/>
                  </a:lnTo>
                  <a:lnTo>
                    <a:pt x="113" y="1078"/>
                  </a:lnTo>
                  <a:lnTo>
                    <a:pt x="113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899F798E-EC5B-46BB-99FE-AD7152E5B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550"/>
              <a:ext cx="1191" cy="907"/>
            </a:xfrm>
            <a:custGeom>
              <a:avLst/>
              <a:gdLst>
                <a:gd name="T0" fmla="*/ 0 w 1191"/>
                <a:gd name="T1" fmla="*/ 623 h 907"/>
                <a:gd name="T2" fmla="*/ 57 w 1191"/>
                <a:gd name="T3" fmla="*/ 623 h 907"/>
                <a:gd name="T4" fmla="*/ 57 w 1191"/>
                <a:gd name="T5" fmla="*/ 510 h 907"/>
                <a:gd name="T6" fmla="*/ 113 w 1191"/>
                <a:gd name="T7" fmla="*/ 510 h 907"/>
                <a:gd name="T8" fmla="*/ 113 w 1191"/>
                <a:gd name="T9" fmla="*/ 397 h 907"/>
                <a:gd name="T10" fmla="*/ 170 w 1191"/>
                <a:gd name="T11" fmla="*/ 397 h 907"/>
                <a:gd name="T12" fmla="*/ 170 w 1191"/>
                <a:gd name="T13" fmla="*/ 340 h 907"/>
                <a:gd name="T14" fmla="*/ 340 w 1191"/>
                <a:gd name="T15" fmla="*/ 340 h 907"/>
                <a:gd name="T16" fmla="*/ 340 w 1191"/>
                <a:gd name="T17" fmla="*/ 227 h 907"/>
                <a:gd name="T18" fmla="*/ 397 w 1191"/>
                <a:gd name="T19" fmla="*/ 227 h 907"/>
                <a:gd name="T20" fmla="*/ 397 w 1191"/>
                <a:gd name="T21" fmla="*/ 170 h 907"/>
                <a:gd name="T22" fmla="*/ 454 w 1191"/>
                <a:gd name="T23" fmla="*/ 170 h 907"/>
                <a:gd name="T24" fmla="*/ 454 w 1191"/>
                <a:gd name="T25" fmla="*/ 56 h 907"/>
                <a:gd name="T26" fmla="*/ 624 w 1191"/>
                <a:gd name="T27" fmla="*/ 56 h 907"/>
                <a:gd name="T28" fmla="*/ 624 w 1191"/>
                <a:gd name="T29" fmla="*/ 0 h 907"/>
                <a:gd name="T30" fmla="*/ 737 w 1191"/>
                <a:gd name="T31" fmla="*/ 0 h 907"/>
                <a:gd name="T32" fmla="*/ 737 w 1191"/>
                <a:gd name="T33" fmla="*/ 113 h 907"/>
                <a:gd name="T34" fmla="*/ 794 w 1191"/>
                <a:gd name="T35" fmla="*/ 113 h 907"/>
                <a:gd name="T36" fmla="*/ 794 w 1191"/>
                <a:gd name="T37" fmla="*/ 170 h 907"/>
                <a:gd name="T38" fmla="*/ 850 w 1191"/>
                <a:gd name="T39" fmla="*/ 170 h 907"/>
                <a:gd name="T40" fmla="*/ 850 w 1191"/>
                <a:gd name="T41" fmla="*/ 340 h 907"/>
                <a:gd name="T42" fmla="*/ 964 w 1191"/>
                <a:gd name="T43" fmla="*/ 340 h 907"/>
                <a:gd name="T44" fmla="*/ 964 w 1191"/>
                <a:gd name="T45" fmla="*/ 397 h 907"/>
                <a:gd name="T46" fmla="*/ 1021 w 1191"/>
                <a:gd name="T47" fmla="*/ 397 h 907"/>
                <a:gd name="T48" fmla="*/ 1021 w 1191"/>
                <a:gd name="T49" fmla="*/ 510 h 907"/>
                <a:gd name="T50" fmla="*/ 1077 w 1191"/>
                <a:gd name="T51" fmla="*/ 510 h 907"/>
                <a:gd name="T52" fmla="*/ 1077 w 1191"/>
                <a:gd name="T53" fmla="*/ 567 h 907"/>
                <a:gd name="T54" fmla="*/ 1191 w 1191"/>
                <a:gd name="T55" fmla="*/ 567 h 907"/>
                <a:gd name="T56" fmla="*/ 1191 w 1191"/>
                <a:gd name="T57" fmla="*/ 737 h 907"/>
                <a:gd name="T58" fmla="*/ 1134 w 1191"/>
                <a:gd name="T59" fmla="*/ 737 h 907"/>
                <a:gd name="T60" fmla="*/ 1134 w 1191"/>
                <a:gd name="T61" fmla="*/ 794 h 907"/>
                <a:gd name="T62" fmla="*/ 624 w 1191"/>
                <a:gd name="T63" fmla="*/ 794 h 907"/>
                <a:gd name="T64" fmla="*/ 624 w 1191"/>
                <a:gd name="T65" fmla="*/ 850 h 907"/>
                <a:gd name="T66" fmla="*/ 340 w 1191"/>
                <a:gd name="T67" fmla="*/ 850 h 907"/>
                <a:gd name="T68" fmla="*/ 340 w 1191"/>
                <a:gd name="T69" fmla="*/ 907 h 907"/>
                <a:gd name="T70" fmla="*/ 0 w 1191"/>
                <a:gd name="T71" fmla="*/ 907 h 907"/>
                <a:gd name="T72" fmla="*/ 0 w 1191"/>
                <a:gd name="T73" fmla="*/ 62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91" h="907">
                  <a:moveTo>
                    <a:pt x="0" y="623"/>
                  </a:moveTo>
                  <a:lnTo>
                    <a:pt x="57" y="62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454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397"/>
                  </a:lnTo>
                  <a:lnTo>
                    <a:pt x="1021" y="397"/>
                  </a:lnTo>
                  <a:lnTo>
                    <a:pt x="1021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191" y="567"/>
                  </a:lnTo>
                  <a:lnTo>
                    <a:pt x="1191" y="737"/>
                  </a:lnTo>
                  <a:lnTo>
                    <a:pt x="1134" y="737"/>
                  </a:lnTo>
                  <a:lnTo>
                    <a:pt x="1134" y="794"/>
                  </a:lnTo>
                  <a:lnTo>
                    <a:pt x="624" y="794"/>
                  </a:lnTo>
                  <a:lnTo>
                    <a:pt x="624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0" y="907"/>
                  </a:lnTo>
                  <a:lnTo>
                    <a:pt x="0" y="623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C0B0DD3C-C871-47AB-9C62-FB6348AD81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1380"/>
              <a:ext cx="851" cy="567"/>
            </a:xfrm>
            <a:custGeom>
              <a:avLst/>
              <a:gdLst>
                <a:gd name="T0" fmla="*/ 0 w 851"/>
                <a:gd name="T1" fmla="*/ 283 h 567"/>
                <a:gd name="T2" fmla="*/ 0 w 851"/>
                <a:gd name="T3" fmla="*/ 56 h 567"/>
                <a:gd name="T4" fmla="*/ 113 w 851"/>
                <a:gd name="T5" fmla="*/ 56 h 567"/>
                <a:gd name="T6" fmla="*/ 113 w 851"/>
                <a:gd name="T7" fmla="*/ 0 h 567"/>
                <a:gd name="T8" fmla="*/ 454 w 851"/>
                <a:gd name="T9" fmla="*/ 0 h 567"/>
                <a:gd name="T10" fmla="*/ 454 w 851"/>
                <a:gd name="T11" fmla="*/ 56 h 567"/>
                <a:gd name="T12" fmla="*/ 567 w 851"/>
                <a:gd name="T13" fmla="*/ 56 h 567"/>
                <a:gd name="T14" fmla="*/ 567 w 851"/>
                <a:gd name="T15" fmla="*/ 113 h 567"/>
                <a:gd name="T16" fmla="*/ 737 w 851"/>
                <a:gd name="T17" fmla="*/ 113 h 567"/>
                <a:gd name="T18" fmla="*/ 737 w 851"/>
                <a:gd name="T19" fmla="*/ 170 h 567"/>
                <a:gd name="T20" fmla="*/ 851 w 851"/>
                <a:gd name="T21" fmla="*/ 170 h 567"/>
                <a:gd name="T22" fmla="*/ 851 w 851"/>
                <a:gd name="T23" fmla="*/ 567 h 567"/>
                <a:gd name="T24" fmla="*/ 680 w 851"/>
                <a:gd name="T25" fmla="*/ 567 h 567"/>
                <a:gd name="T26" fmla="*/ 680 w 851"/>
                <a:gd name="T27" fmla="*/ 510 h 567"/>
                <a:gd name="T28" fmla="*/ 624 w 851"/>
                <a:gd name="T29" fmla="*/ 510 h 567"/>
                <a:gd name="T30" fmla="*/ 624 w 851"/>
                <a:gd name="T31" fmla="*/ 453 h 567"/>
                <a:gd name="T32" fmla="*/ 567 w 851"/>
                <a:gd name="T33" fmla="*/ 453 h 567"/>
                <a:gd name="T34" fmla="*/ 567 w 851"/>
                <a:gd name="T35" fmla="*/ 340 h 567"/>
                <a:gd name="T36" fmla="*/ 397 w 851"/>
                <a:gd name="T37" fmla="*/ 340 h 567"/>
                <a:gd name="T38" fmla="*/ 397 w 851"/>
                <a:gd name="T39" fmla="*/ 397 h 567"/>
                <a:gd name="T40" fmla="*/ 227 w 851"/>
                <a:gd name="T41" fmla="*/ 397 h 567"/>
                <a:gd name="T42" fmla="*/ 227 w 851"/>
                <a:gd name="T43" fmla="*/ 510 h 567"/>
                <a:gd name="T44" fmla="*/ 113 w 851"/>
                <a:gd name="T45" fmla="*/ 510 h 567"/>
                <a:gd name="T46" fmla="*/ 113 w 851"/>
                <a:gd name="T47" fmla="*/ 340 h 567"/>
                <a:gd name="T48" fmla="*/ 57 w 851"/>
                <a:gd name="T49" fmla="*/ 340 h 567"/>
                <a:gd name="T50" fmla="*/ 57 w 851"/>
                <a:gd name="T51" fmla="*/ 283 h 567"/>
                <a:gd name="T52" fmla="*/ 0 w 851"/>
                <a:gd name="T53" fmla="*/ 28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51" h="567">
                  <a:moveTo>
                    <a:pt x="0" y="283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851" y="170"/>
                  </a:lnTo>
                  <a:lnTo>
                    <a:pt x="851" y="567"/>
                  </a:lnTo>
                  <a:lnTo>
                    <a:pt x="680" y="567"/>
                  </a:lnTo>
                  <a:lnTo>
                    <a:pt x="680" y="510"/>
                  </a:lnTo>
                  <a:lnTo>
                    <a:pt x="624" y="510"/>
                  </a:lnTo>
                  <a:lnTo>
                    <a:pt x="624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113" y="510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8EA17C38-A9D3-486D-A98A-7C55283C3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3704"/>
              <a:ext cx="737" cy="397"/>
            </a:xfrm>
            <a:custGeom>
              <a:avLst/>
              <a:gdLst>
                <a:gd name="T0" fmla="*/ 170 w 737"/>
                <a:gd name="T1" fmla="*/ 397 h 397"/>
                <a:gd name="T2" fmla="*/ 170 w 737"/>
                <a:gd name="T3" fmla="*/ 284 h 397"/>
                <a:gd name="T4" fmla="*/ 113 w 737"/>
                <a:gd name="T5" fmla="*/ 284 h 397"/>
                <a:gd name="T6" fmla="*/ 113 w 737"/>
                <a:gd name="T7" fmla="*/ 171 h 397"/>
                <a:gd name="T8" fmla="*/ 57 w 737"/>
                <a:gd name="T9" fmla="*/ 171 h 397"/>
                <a:gd name="T10" fmla="*/ 57 w 737"/>
                <a:gd name="T11" fmla="*/ 114 h 397"/>
                <a:gd name="T12" fmla="*/ 0 w 737"/>
                <a:gd name="T13" fmla="*/ 114 h 397"/>
                <a:gd name="T14" fmla="*/ 0 w 737"/>
                <a:gd name="T15" fmla="*/ 57 h 397"/>
                <a:gd name="T16" fmla="*/ 113 w 737"/>
                <a:gd name="T17" fmla="*/ 57 h 397"/>
                <a:gd name="T18" fmla="*/ 113 w 737"/>
                <a:gd name="T19" fmla="*/ 0 h 397"/>
                <a:gd name="T20" fmla="*/ 340 w 737"/>
                <a:gd name="T21" fmla="*/ 0 h 397"/>
                <a:gd name="T22" fmla="*/ 340 w 737"/>
                <a:gd name="T23" fmla="*/ 57 h 397"/>
                <a:gd name="T24" fmla="*/ 397 w 737"/>
                <a:gd name="T25" fmla="*/ 57 h 397"/>
                <a:gd name="T26" fmla="*/ 397 w 737"/>
                <a:gd name="T27" fmla="*/ 114 h 397"/>
                <a:gd name="T28" fmla="*/ 454 w 737"/>
                <a:gd name="T29" fmla="*/ 114 h 397"/>
                <a:gd name="T30" fmla="*/ 454 w 737"/>
                <a:gd name="T31" fmla="*/ 171 h 397"/>
                <a:gd name="T32" fmla="*/ 510 w 737"/>
                <a:gd name="T33" fmla="*/ 171 h 397"/>
                <a:gd name="T34" fmla="*/ 510 w 737"/>
                <a:gd name="T35" fmla="*/ 114 h 397"/>
                <a:gd name="T36" fmla="*/ 624 w 737"/>
                <a:gd name="T37" fmla="*/ 114 h 397"/>
                <a:gd name="T38" fmla="*/ 624 w 737"/>
                <a:gd name="T39" fmla="*/ 57 h 397"/>
                <a:gd name="T40" fmla="*/ 737 w 737"/>
                <a:gd name="T41" fmla="*/ 57 h 397"/>
                <a:gd name="T42" fmla="*/ 737 w 737"/>
                <a:gd name="T43" fmla="*/ 171 h 397"/>
                <a:gd name="T44" fmla="*/ 680 w 737"/>
                <a:gd name="T45" fmla="*/ 171 h 397"/>
                <a:gd name="T46" fmla="*/ 680 w 737"/>
                <a:gd name="T47" fmla="*/ 284 h 397"/>
                <a:gd name="T48" fmla="*/ 510 w 737"/>
                <a:gd name="T49" fmla="*/ 284 h 397"/>
                <a:gd name="T50" fmla="*/ 510 w 737"/>
                <a:gd name="T51" fmla="*/ 341 h 397"/>
                <a:gd name="T52" fmla="*/ 284 w 737"/>
                <a:gd name="T53" fmla="*/ 341 h 397"/>
                <a:gd name="T54" fmla="*/ 284 w 737"/>
                <a:gd name="T55" fmla="*/ 397 h 397"/>
                <a:gd name="T56" fmla="*/ 170 w 737"/>
                <a:gd name="T5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397">
                  <a:moveTo>
                    <a:pt x="170" y="397"/>
                  </a:moveTo>
                  <a:lnTo>
                    <a:pt x="170" y="284"/>
                  </a:lnTo>
                  <a:lnTo>
                    <a:pt x="113" y="284"/>
                  </a:lnTo>
                  <a:lnTo>
                    <a:pt x="113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510" y="171"/>
                  </a:lnTo>
                  <a:lnTo>
                    <a:pt x="510" y="114"/>
                  </a:lnTo>
                  <a:lnTo>
                    <a:pt x="624" y="114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170" y="39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031141F1-391C-4B6B-8A73-015D42D16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3024"/>
              <a:ext cx="1190" cy="907"/>
            </a:xfrm>
            <a:custGeom>
              <a:avLst/>
              <a:gdLst>
                <a:gd name="T0" fmla="*/ 453 w 1190"/>
                <a:gd name="T1" fmla="*/ 170 h 907"/>
                <a:gd name="T2" fmla="*/ 623 w 1190"/>
                <a:gd name="T3" fmla="*/ 170 h 907"/>
                <a:gd name="T4" fmla="*/ 623 w 1190"/>
                <a:gd name="T5" fmla="*/ 227 h 907"/>
                <a:gd name="T6" fmla="*/ 680 w 1190"/>
                <a:gd name="T7" fmla="*/ 227 h 907"/>
                <a:gd name="T8" fmla="*/ 680 w 1190"/>
                <a:gd name="T9" fmla="*/ 170 h 907"/>
                <a:gd name="T10" fmla="*/ 964 w 1190"/>
                <a:gd name="T11" fmla="*/ 170 h 907"/>
                <a:gd name="T12" fmla="*/ 1020 w 1190"/>
                <a:gd name="T13" fmla="*/ 170 h 907"/>
                <a:gd name="T14" fmla="*/ 1020 w 1190"/>
                <a:gd name="T15" fmla="*/ 0 h 907"/>
                <a:gd name="T16" fmla="*/ 1077 w 1190"/>
                <a:gd name="T17" fmla="*/ 0 h 907"/>
                <a:gd name="T18" fmla="*/ 1077 w 1190"/>
                <a:gd name="T19" fmla="*/ 57 h 907"/>
                <a:gd name="T20" fmla="*/ 1134 w 1190"/>
                <a:gd name="T21" fmla="*/ 57 h 907"/>
                <a:gd name="T22" fmla="*/ 1190 w 1190"/>
                <a:gd name="T23" fmla="*/ 57 h 907"/>
                <a:gd name="T24" fmla="*/ 1190 w 1190"/>
                <a:gd name="T25" fmla="*/ 340 h 907"/>
                <a:gd name="T26" fmla="*/ 1134 w 1190"/>
                <a:gd name="T27" fmla="*/ 340 h 907"/>
                <a:gd name="T28" fmla="*/ 1134 w 1190"/>
                <a:gd name="T29" fmla="*/ 397 h 907"/>
                <a:gd name="T30" fmla="*/ 1190 w 1190"/>
                <a:gd name="T31" fmla="*/ 397 h 907"/>
                <a:gd name="T32" fmla="*/ 1190 w 1190"/>
                <a:gd name="T33" fmla="*/ 567 h 907"/>
                <a:gd name="T34" fmla="*/ 1134 w 1190"/>
                <a:gd name="T35" fmla="*/ 567 h 907"/>
                <a:gd name="T36" fmla="*/ 1134 w 1190"/>
                <a:gd name="T37" fmla="*/ 624 h 907"/>
                <a:gd name="T38" fmla="*/ 1190 w 1190"/>
                <a:gd name="T39" fmla="*/ 624 h 907"/>
                <a:gd name="T40" fmla="*/ 1190 w 1190"/>
                <a:gd name="T41" fmla="*/ 907 h 907"/>
                <a:gd name="T42" fmla="*/ 793 w 1190"/>
                <a:gd name="T43" fmla="*/ 907 h 907"/>
                <a:gd name="T44" fmla="*/ 793 w 1190"/>
                <a:gd name="T45" fmla="*/ 851 h 907"/>
                <a:gd name="T46" fmla="*/ 850 w 1190"/>
                <a:gd name="T47" fmla="*/ 851 h 907"/>
                <a:gd name="T48" fmla="*/ 850 w 1190"/>
                <a:gd name="T49" fmla="*/ 737 h 907"/>
                <a:gd name="T50" fmla="*/ 737 w 1190"/>
                <a:gd name="T51" fmla="*/ 737 h 907"/>
                <a:gd name="T52" fmla="*/ 737 w 1190"/>
                <a:gd name="T53" fmla="*/ 794 h 907"/>
                <a:gd name="T54" fmla="*/ 623 w 1190"/>
                <a:gd name="T55" fmla="*/ 794 h 907"/>
                <a:gd name="T56" fmla="*/ 623 w 1190"/>
                <a:gd name="T57" fmla="*/ 851 h 907"/>
                <a:gd name="T58" fmla="*/ 567 w 1190"/>
                <a:gd name="T59" fmla="*/ 851 h 907"/>
                <a:gd name="T60" fmla="*/ 567 w 1190"/>
                <a:gd name="T61" fmla="*/ 794 h 907"/>
                <a:gd name="T62" fmla="*/ 510 w 1190"/>
                <a:gd name="T63" fmla="*/ 794 h 907"/>
                <a:gd name="T64" fmla="*/ 510 w 1190"/>
                <a:gd name="T65" fmla="*/ 737 h 907"/>
                <a:gd name="T66" fmla="*/ 453 w 1190"/>
                <a:gd name="T67" fmla="*/ 737 h 907"/>
                <a:gd name="T68" fmla="*/ 453 w 1190"/>
                <a:gd name="T69" fmla="*/ 680 h 907"/>
                <a:gd name="T70" fmla="*/ 226 w 1190"/>
                <a:gd name="T71" fmla="*/ 680 h 907"/>
                <a:gd name="T72" fmla="*/ 226 w 1190"/>
                <a:gd name="T73" fmla="*/ 737 h 907"/>
                <a:gd name="T74" fmla="*/ 113 w 1190"/>
                <a:gd name="T75" fmla="*/ 737 h 907"/>
                <a:gd name="T76" fmla="*/ 113 w 1190"/>
                <a:gd name="T77" fmla="*/ 680 h 907"/>
                <a:gd name="T78" fmla="*/ 0 w 1190"/>
                <a:gd name="T79" fmla="*/ 680 h 907"/>
                <a:gd name="T80" fmla="*/ 0 w 1190"/>
                <a:gd name="T81" fmla="*/ 567 h 907"/>
                <a:gd name="T82" fmla="*/ 113 w 1190"/>
                <a:gd name="T83" fmla="*/ 567 h 907"/>
                <a:gd name="T84" fmla="*/ 113 w 1190"/>
                <a:gd name="T85" fmla="*/ 510 h 907"/>
                <a:gd name="T86" fmla="*/ 170 w 1190"/>
                <a:gd name="T87" fmla="*/ 510 h 907"/>
                <a:gd name="T88" fmla="*/ 170 w 1190"/>
                <a:gd name="T89" fmla="*/ 454 h 907"/>
                <a:gd name="T90" fmla="*/ 283 w 1190"/>
                <a:gd name="T91" fmla="*/ 454 h 907"/>
                <a:gd name="T92" fmla="*/ 283 w 1190"/>
                <a:gd name="T93" fmla="*/ 397 h 907"/>
                <a:gd name="T94" fmla="*/ 340 w 1190"/>
                <a:gd name="T95" fmla="*/ 397 h 907"/>
                <a:gd name="T96" fmla="*/ 340 w 1190"/>
                <a:gd name="T97" fmla="*/ 284 h 907"/>
                <a:gd name="T98" fmla="*/ 453 w 1190"/>
                <a:gd name="T99" fmla="*/ 284 h 907"/>
                <a:gd name="T100" fmla="*/ 453 w 1190"/>
                <a:gd name="T101" fmla="*/ 17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0" h="907">
                  <a:moveTo>
                    <a:pt x="453" y="170"/>
                  </a:moveTo>
                  <a:lnTo>
                    <a:pt x="623" y="17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964" y="170"/>
                  </a:lnTo>
                  <a:lnTo>
                    <a:pt x="1020" y="170"/>
                  </a:lnTo>
                  <a:lnTo>
                    <a:pt x="1020" y="0"/>
                  </a:lnTo>
                  <a:lnTo>
                    <a:pt x="1077" y="0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90" y="57"/>
                  </a:lnTo>
                  <a:lnTo>
                    <a:pt x="1190" y="340"/>
                  </a:lnTo>
                  <a:lnTo>
                    <a:pt x="1134" y="340"/>
                  </a:lnTo>
                  <a:lnTo>
                    <a:pt x="1134" y="397"/>
                  </a:lnTo>
                  <a:lnTo>
                    <a:pt x="1190" y="397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907"/>
                  </a:lnTo>
                  <a:lnTo>
                    <a:pt x="793" y="907"/>
                  </a:lnTo>
                  <a:lnTo>
                    <a:pt x="793" y="851"/>
                  </a:lnTo>
                  <a:lnTo>
                    <a:pt x="850" y="851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567" y="851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3" y="737"/>
                  </a:lnTo>
                  <a:lnTo>
                    <a:pt x="453" y="680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284"/>
                  </a:lnTo>
                  <a:lnTo>
                    <a:pt x="453" y="284"/>
                  </a:lnTo>
                  <a:lnTo>
                    <a:pt x="453" y="17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14F9B87E-7D1A-485B-A479-E2A8B458E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14"/>
              <a:ext cx="1077" cy="737"/>
            </a:xfrm>
            <a:custGeom>
              <a:avLst/>
              <a:gdLst>
                <a:gd name="T0" fmla="*/ 0 w 1077"/>
                <a:gd name="T1" fmla="*/ 56 h 737"/>
                <a:gd name="T2" fmla="*/ 113 w 1077"/>
                <a:gd name="T3" fmla="*/ 56 h 737"/>
                <a:gd name="T4" fmla="*/ 113 w 1077"/>
                <a:gd name="T5" fmla="*/ 0 h 737"/>
                <a:gd name="T6" fmla="*/ 397 w 1077"/>
                <a:gd name="T7" fmla="*/ 0 h 737"/>
                <a:gd name="T8" fmla="*/ 397 w 1077"/>
                <a:gd name="T9" fmla="*/ 56 h 737"/>
                <a:gd name="T10" fmla="*/ 510 w 1077"/>
                <a:gd name="T11" fmla="*/ 56 h 737"/>
                <a:gd name="T12" fmla="*/ 510 w 1077"/>
                <a:gd name="T13" fmla="*/ 113 h 737"/>
                <a:gd name="T14" fmla="*/ 624 w 1077"/>
                <a:gd name="T15" fmla="*/ 113 h 737"/>
                <a:gd name="T16" fmla="*/ 624 w 1077"/>
                <a:gd name="T17" fmla="*/ 170 h 737"/>
                <a:gd name="T18" fmla="*/ 680 w 1077"/>
                <a:gd name="T19" fmla="*/ 170 h 737"/>
                <a:gd name="T20" fmla="*/ 680 w 1077"/>
                <a:gd name="T21" fmla="*/ 226 h 737"/>
                <a:gd name="T22" fmla="*/ 794 w 1077"/>
                <a:gd name="T23" fmla="*/ 226 h 737"/>
                <a:gd name="T24" fmla="*/ 794 w 1077"/>
                <a:gd name="T25" fmla="*/ 170 h 737"/>
                <a:gd name="T26" fmla="*/ 850 w 1077"/>
                <a:gd name="T27" fmla="*/ 170 h 737"/>
                <a:gd name="T28" fmla="*/ 850 w 1077"/>
                <a:gd name="T29" fmla="*/ 226 h 737"/>
                <a:gd name="T30" fmla="*/ 907 w 1077"/>
                <a:gd name="T31" fmla="*/ 226 h 737"/>
                <a:gd name="T32" fmla="*/ 907 w 1077"/>
                <a:gd name="T33" fmla="*/ 283 h 737"/>
                <a:gd name="T34" fmla="*/ 1021 w 1077"/>
                <a:gd name="T35" fmla="*/ 283 h 737"/>
                <a:gd name="T36" fmla="*/ 1021 w 1077"/>
                <a:gd name="T37" fmla="*/ 453 h 737"/>
                <a:gd name="T38" fmla="*/ 1077 w 1077"/>
                <a:gd name="T39" fmla="*/ 453 h 737"/>
                <a:gd name="T40" fmla="*/ 1077 w 1077"/>
                <a:gd name="T41" fmla="*/ 680 h 737"/>
                <a:gd name="T42" fmla="*/ 737 w 1077"/>
                <a:gd name="T43" fmla="*/ 680 h 737"/>
                <a:gd name="T44" fmla="*/ 737 w 1077"/>
                <a:gd name="T45" fmla="*/ 737 h 737"/>
                <a:gd name="T46" fmla="*/ 680 w 1077"/>
                <a:gd name="T47" fmla="*/ 737 h 737"/>
                <a:gd name="T48" fmla="*/ 680 w 1077"/>
                <a:gd name="T49" fmla="*/ 680 h 737"/>
                <a:gd name="T50" fmla="*/ 170 w 1077"/>
                <a:gd name="T51" fmla="*/ 680 h 737"/>
                <a:gd name="T52" fmla="*/ 170 w 1077"/>
                <a:gd name="T53" fmla="*/ 567 h 737"/>
                <a:gd name="T54" fmla="*/ 227 w 1077"/>
                <a:gd name="T55" fmla="*/ 567 h 737"/>
                <a:gd name="T56" fmla="*/ 227 w 1077"/>
                <a:gd name="T57" fmla="*/ 510 h 737"/>
                <a:gd name="T58" fmla="*/ 170 w 1077"/>
                <a:gd name="T59" fmla="*/ 510 h 737"/>
                <a:gd name="T60" fmla="*/ 170 w 1077"/>
                <a:gd name="T61" fmla="*/ 340 h 737"/>
                <a:gd name="T62" fmla="*/ 57 w 1077"/>
                <a:gd name="T63" fmla="*/ 340 h 737"/>
                <a:gd name="T64" fmla="*/ 57 w 1077"/>
                <a:gd name="T65" fmla="*/ 113 h 737"/>
                <a:gd name="T66" fmla="*/ 0 w 1077"/>
                <a:gd name="T67" fmla="*/ 113 h 737"/>
                <a:gd name="T68" fmla="*/ 0 w 1077"/>
                <a:gd name="T69" fmla="*/ 56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77" h="737">
                  <a:moveTo>
                    <a:pt x="0" y="56"/>
                  </a:moveTo>
                  <a:lnTo>
                    <a:pt x="113" y="56"/>
                  </a:lnTo>
                  <a:lnTo>
                    <a:pt x="113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6"/>
                  </a:lnTo>
                  <a:lnTo>
                    <a:pt x="907" y="226"/>
                  </a:lnTo>
                  <a:lnTo>
                    <a:pt x="907" y="283"/>
                  </a:lnTo>
                  <a:lnTo>
                    <a:pt x="1021" y="283"/>
                  </a:lnTo>
                  <a:lnTo>
                    <a:pt x="1021" y="453"/>
                  </a:lnTo>
                  <a:lnTo>
                    <a:pt x="1077" y="453"/>
                  </a:lnTo>
                  <a:lnTo>
                    <a:pt x="1077" y="680"/>
                  </a:lnTo>
                  <a:lnTo>
                    <a:pt x="737" y="680"/>
                  </a:lnTo>
                  <a:lnTo>
                    <a:pt x="73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A15AA0F6-3DF2-42F7-846A-A19B7E65D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663"/>
              <a:ext cx="1304" cy="1418"/>
            </a:xfrm>
            <a:custGeom>
              <a:avLst/>
              <a:gdLst>
                <a:gd name="T0" fmla="*/ 1021 w 1304"/>
                <a:gd name="T1" fmla="*/ 0 h 1418"/>
                <a:gd name="T2" fmla="*/ 1077 w 1304"/>
                <a:gd name="T3" fmla="*/ 0 h 1418"/>
                <a:gd name="T4" fmla="*/ 1077 w 1304"/>
                <a:gd name="T5" fmla="*/ 57 h 1418"/>
                <a:gd name="T6" fmla="*/ 1191 w 1304"/>
                <a:gd name="T7" fmla="*/ 57 h 1418"/>
                <a:gd name="T8" fmla="*/ 1191 w 1304"/>
                <a:gd name="T9" fmla="*/ 114 h 1418"/>
                <a:gd name="T10" fmla="*/ 1247 w 1304"/>
                <a:gd name="T11" fmla="*/ 114 h 1418"/>
                <a:gd name="T12" fmla="*/ 1247 w 1304"/>
                <a:gd name="T13" fmla="*/ 510 h 1418"/>
                <a:gd name="T14" fmla="*/ 1304 w 1304"/>
                <a:gd name="T15" fmla="*/ 510 h 1418"/>
                <a:gd name="T16" fmla="*/ 1304 w 1304"/>
                <a:gd name="T17" fmla="*/ 737 h 1418"/>
                <a:gd name="T18" fmla="*/ 1247 w 1304"/>
                <a:gd name="T19" fmla="*/ 737 h 1418"/>
                <a:gd name="T20" fmla="*/ 1247 w 1304"/>
                <a:gd name="T21" fmla="*/ 1134 h 1418"/>
                <a:gd name="T22" fmla="*/ 1191 w 1304"/>
                <a:gd name="T23" fmla="*/ 1134 h 1418"/>
                <a:gd name="T24" fmla="*/ 1191 w 1304"/>
                <a:gd name="T25" fmla="*/ 1304 h 1418"/>
                <a:gd name="T26" fmla="*/ 1247 w 1304"/>
                <a:gd name="T27" fmla="*/ 1304 h 1418"/>
                <a:gd name="T28" fmla="*/ 1247 w 1304"/>
                <a:gd name="T29" fmla="*/ 1418 h 1418"/>
                <a:gd name="T30" fmla="*/ 1134 w 1304"/>
                <a:gd name="T31" fmla="*/ 1418 h 1418"/>
                <a:gd name="T32" fmla="*/ 1134 w 1304"/>
                <a:gd name="T33" fmla="*/ 1361 h 1418"/>
                <a:gd name="T34" fmla="*/ 1077 w 1304"/>
                <a:gd name="T35" fmla="*/ 1361 h 1418"/>
                <a:gd name="T36" fmla="*/ 1077 w 1304"/>
                <a:gd name="T37" fmla="*/ 1304 h 1418"/>
                <a:gd name="T38" fmla="*/ 1021 w 1304"/>
                <a:gd name="T39" fmla="*/ 1304 h 1418"/>
                <a:gd name="T40" fmla="*/ 1021 w 1304"/>
                <a:gd name="T41" fmla="*/ 1134 h 1418"/>
                <a:gd name="T42" fmla="*/ 907 w 1304"/>
                <a:gd name="T43" fmla="*/ 1134 h 1418"/>
                <a:gd name="T44" fmla="*/ 907 w 1304"/>
                <a:gd name="T45" fmla="*/ 1077 h 1418"/>
                <a:gd name="T46" fmla="*/ 850 w 1304"/>
                <a:gd name="T47" fmla="*/ 1077 h 1418"/>
                <a:gd name="T48" fmla="*/ 850 w 1304"/>
                <a:gd name="T49" fmla="*/ 1021 h 1418"/>
                <a:gd name="T50" fmla="*/ 794 w 1304"/>
                <a:gd name="T51" fmla="*/ 1021 h 1418"/>
                <a:gd name="T52" fmla="*/ 794 w 1304"/>
                <a:gd name="T53" fmla="*/ 1077 h 1418"/>
                <a:gd name="T54" fmla="*/ 680 w 1304"/>
                <a:gd name="T55" fmla="*/ 1077 h 1418"/>
                <a:gd name="T56" fmla="*/ 680 w 1304"/>
                <a:gd name="T57" fmla="*/ 1021 h 1418"/>
                <a:gd name="T58" fmla="*/ 624 w 1304"/>
                <a:gd name="T59" fmla="*/ 1021 h 1418"/>
                <a:gd name="T60" fmla="*/ 624 w 1304"/>
                <a:gd name="T61" fmla="*/ 964 h 1418"/>
                <a:gd name="T62" fmla="*/ 510 w 1304"/>
                <a:gd name="T63" fmla="*/ 964 h 1418"/>
                <a:gd name="T64" fmla="*/ 510 w 1304"/>
                <a:gd name="T65" fmla="*/ 907 h 1418"/>
                <a:gd name="T66" fmla="*/ 397 w 1304"/>
                <a:gd name="T67" fmla="*/ 907 h 1418"/>
                <a:gd name="T68" fmla="*/ 397 w 1304"/>
                <a:gd name="T69" fmla="*/ 851 h 1418"/>
                <a:gd name="T70" fmla="*/ 113 w 1304"/>
                <a:gd name="T71" fmla="*/ 851 h 1418"/>
                <a:gd name="T72" fmla="*/ 113 w 1304"/>
                <a:gd name="T73" fmla="*/ 907 h 1418"/>
                <a:gd name="T74" fmla="*/ 0 w 1304"/>
                <a:gd name="T75" fmla="*/ 907 h 1418"/>
                <a:gd name="T76" fmla="*/ 0 w 1304"/>
                <a:gd name="T77" fmla="*/ 737 h 1418"/>
                <a:gd name="T78" fmla="*/ 57 w 1304"/>
                <a:gd name="T79" fmla="*/ 737 h 1418"/>
                <a:gd name="T80" fmla="*/ 57 w 1304"/>
                <a:gd name="T81" fmla="*/ 681 h 1418"/>
                <a:gd name="T82" fmla="*/ 567 w 1304"/>
                <a:gd name="T83" fmla="*/ 681 h 1418"/>
                <a:gd name="T84" fmla="*/ 567 w 1304"/>
                <a:gd name="T85" fmla="*/ 624 h 1418"/>
                <a:gd name="T86" fmla="*/ 624 w 1304"/>
                <a:gd name="T87" fmla="*/ 624 h 1418"/>
                <a:gd name="T88" fmla="*/ 624 w 1304"/>
                <a:gd name="T89" fmla="*/ 454 h 1418"/>
                <a:gd name="T90" fmla="*/ 510 w 1304"/>
                <a:gd name="T91" fmla="*/ 454 h 1418"/>
                <a:gd name="T92" fmla="*/ 510 w 1304"/>
                <a:gd name="T93" fmla="*/ 397 h 1418"/>
                <a:gd name="T94" fmla="*/ 454 w 1304"/>
                <a:gd name="T95" fmla="*/ 397 h 1418"/>
                <a:gd name="T96" fmla="*/ 454 w 1304"/>
                <a:gd name="T97" fmla="*/ 284 h 1418"/>
                <a:gd name="T98" fmla="*/ 397 w 1304"/>
                <a:gd name="T99" fmla="*/ 284 h 1418"/>
                <a:gd name="T100" fmla="*/ 397 w 1304"/>
                <a:gd name="T101" fmla="*/ 114 h 1418"/>
                <a:gd name="T102" fmla="*/ 567 w 1304"/>
                <a:gd name="T103" fmla="*/ 114 h 1418"/>
                <a:gd name="T104" fmla="*/ 567 w 1304"/>
                <a:gd name="T105" fmla="*/ 57 h 1418"/>
                <a:gd name="T106" fmla="*/ 737 w 1304"/>
                <a:gd name="T107" fmla="*/ 57 h 1418"/>
                <a:gd name="T108" fmla="*/ 737 w 1304"/>
                <a:gd name="T109" fmla="*/ 170 h 1418"/>
                <a:gd name="T110" fmla="*/ 794 w 1304"/>
                <a:gd name="T111" fmla="*/ 170 h 1418"/>
                <a:gd name="T112" fmla="*/ 794 w 1304"/>
                <a:gd name="T113" fmla="*/ 227 h 1418"/>
                <a:gd name="T114" fmla="*/ 850 w 1304"/>
                <a:gd name="T115" fmla="*/ 227 h 1418"/>
                <a:gd name="T116" fmla="*/ 850 w 1304"/>
                <a:gd name="T117" fmla="*/ 284 h 1418"/>
                <a:gd name="T118" fmla="*/ 1021 w 1304"/>
                <a:gd name="T119" fmla="*/ 284 h 1418"/>
                <a:gd name="T120" fmla="*/ 1021 w 1304"/>
                <a:gd name="T121" fmla="*/ 0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04" h="1418">
                  <a:moveTo>
                    <a:pt x="1021" y="0"/>
                  </a:moveTo>
                  <a:lnTo>
                    <a:pt x="1077" y="0"/>
                  </a:lnTo>
                  <a:lnTo>
                    <a:pt x="1077" y="57"/>
                  </a:lnTo>
                  <a:lnTo>
                    <a:pt x="1191" y="57"/>
                  </a:lnTo>
                  <a:lnTo>
                    <a:pt x="1191" y="114"/>
                  </a:lnTo>
                  <a:lnTo>
                    <a:pt x="1247" y="114"/>
                  </a:lnTo>
                  <a:lnTo>
                    <a:pt x="1247" y="510"/>
                  </a:lnTo>
                  <a:lnTo>
                    <a:pt x="1304" y="510"/>
                  </a:lnTo>
                  <a:lnTo>
                    <a:pt x="1304" y="737"/>
                  </a:lnTo>
                  <a:lnTo>
                    <a:pt x="1247" y="737"/>
                  </a:lnTo>
                  <a:lnTo>
                    <a:pt x="1247" y="1134"/>
                  </a:lnTo>
                  <a:lnTo>
                    <a:pt x="1191" y="1134"/>
                  </a:lnTo>
                  <a:lnTo>
                    <a:pt x="1191" y="1304"/>
                  </a:lnTo>
                  <a:lnTo>
                    <a:pt x="1247" y="1304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304"/>
                  </a:lnTo>
                  <a:lnTo>
                    <a:pt x="1021" y="1304"/>
                  </a:lnTo>
                  <a:lnTo>
                    <a:pt x="1021" y="1134"/>
                  </a:lnTo>
                  <a:lnTo>
                    <a:pt x="907" y="1134"/>
                  </a:lnTo>
                  <a:lnTo>
                    <a:pt x="907" y="1077"/>
                  </a:lnTo>
                  <a:lnTo>
                    <a:pt x="850" y="1077"/>
                  </a:lnTo>
                  <a:lnTo>
                    <a:pt x="850" y="1021"/>
                  </a:lnTo>
                  <a:lnTo>
                    <a:pt x="794" y="1021"/>
                  </a:lnTo>
                  <a:lnTo>
                    <a:pt x="794" y="1077"/>
                  </a:lnTo>
                  <a:lnTo>
                    <a:pt x="680" y="1077"/>
                  </a:lnTo>
                  <a:lnTo>
                    <a:pt x="680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397" y="907"/>
                  </a:lnTo>
                  <a:lnTo>
                    <a:pt x="397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737"/>
                  </a:lnTo>
                  <a:lnTo>
                    <a:pt x="57" y="737"/>
                  </a:lnTo>
                  <a:lnTo>
                    <a:pt x="57" y="681"/>
                  </a:lnTo>
                  <a:lnTo>
                    <a:pt x="567" y="681"/>
                  </a:lnTo>
                  <a:lnTo>
                    <a:pt x="567" y="624"/>
                  </a:lnTo>
                  <a:lnTo>
                    <a:pt x="624" y="624"/>
                  </a:lnTo>
                  <a:lnTo>
                    <a:pt x="624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284"/>
                  </a:lnTo>
                  <a:lnTo>
                    <a:pt x="1021" y="284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2D6593B3-BAED-4F2A-81B3-FC137D322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510"/>
            </a:xfrm>
            <a:custGeom>
              <a:avLst/>
              <a:gdLst>
                <a:gd name="T0" fmla="*/ 0 w 567"/>
                <a:gd name="T1" fmla="*/ 226 h 510"/>
                <a:gd name="T2" fmla="*/ 114 w 567"/>
                <a:gd name="T3" fmla="*/ 226 h 510"/>
                <a:gd name="T4" fmla="*/ 114 w 567"/>
                <a:gd name="T5" fmla="*/ 170 h 510"/>
                <a:gd name="T6" fmla="*/ 341 w 567"/>
                <a:gd name="T7" fmla="*/ 170 h 510"/>
                <a:gd name="T8" fmla="*/ 341 w 567"/>
                <a:gd name="T9" fmla="*/ 0 h 510"/>
                <a:gd name="T10" fmla="*/ 454 w 567"/>
                <a:gd name="T11" fmla="*/ 0 h 510"/>
                <a:gd name="T12" fmla="*/ 454 w 567"/>
                <a:gd name="T13" fmla="*/ 56 h 510"/>
                <a:gd name="T14" fmla="*/ 511 w 567"/>
                <a:gd name="T15" fmla="*/ 56 h 510"/>
                <a:gd name="T16" fmla="*/ 511 w 567"/>
                <a:gd name="T17" fmla="*/ 283 h 510"/>
                <a:gd name="T18" fmla="*/ 567 w 567"/>
                <a:gd name="T19" fmla="*/ 283 h 510"/>
                <a:gd name="T20" fmla="*/ 567 w 567"/>
                <a:gd name="T21" fmla="*/ 396 h 510"/>
                <a:gd name="T22" fmla="*/ 511 w 567"/>
                <a:gd name="T23" fmla="*/ 396 h 510"/>
                <a:gd name="T24" fmla="*/ 511 w 567"/>
                <a:gd name="T25" fmla="*/ 453 h 510"/>
                <a:gd name="T26" fmla="*/ 454 w 567"/>
                <a:gd name="T27" fmla="*/ 453 h 510"/>
                <a:gd name="T28" fmla="*/ 454 w 567"/>
                <a:gd name="T29" fmla="*/ 510 h 510"/>
                <a:gd name="T30" fmla="*/ 227 w 567"/>
                <a:gd name="T31" fmla="*/ 510 h 510"/>
                <a:gd name="T32" fmla="*/ 227 w 567"/>
                <a:gd name="T33" fmla="*/ 453 h 510"/>
                <a:gd name="T34" fmla="*/ 57 w 567"/>
                <a:gd name="T35" fmla="*/ 453 h 510"/>
                <a:gd name="T36" fmla="*/ 57 w 567"/>
                <a:gd name="T37" fmla="*/ 396 h 510"/>
                <a:gd name="T38" fmla="*/ 0 w 567"/>
                <a:gd name="T39" fmla="*/ 396 h 510"/>
                <a:gd name="T40" fmla="*/ 0 w 567"/>
                <a:gd name="T41" fmla="*/ 226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7" h="510">
                  <a:moveTo>
                    <a:pt x="0" y="226"/>
                  </a:moveTo>
                  <a:lnTo>
                    <a:pt x="114" y="226"/>
                  </a:lnTo>
                  <a:lnTo>
                    <a:pt x="114" y="170"/>
                  </a:lnTo>
                  <a:lnTo>
                    <a:pt x="341" y="170"/>
                  </a:lnTo>
                  <a:lnTo>
                    <a:pt x="341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283"/>
                  </a:lnTo>
                  <a:lnTo>
                    <a:pt x="567" y="283"/>
                  </a:lnTo>
                  <a:lnTo>
                    <a:pt x="567" y="396"/>
                  </a:lnTo>
                  <a:lnTo>
                    <a:pt x="511" y="396"/>
                  </a:lnTo>
                  <a:lnTo>
                    <a:pt x="511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227" y="510"/>
                  </a:lnTo>
                  <a:lnTo>
                    <a:pt x="227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10D89CF7-34DA-4326-8180-0298C33F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2514"/>
              <a:ext cx="510" cy="623"/>
            </a:xfrm>
            <a:custGeom>
              <a:avLst/>
              <a:gdLst>
                <a:gd name="T0" fmla="*/ 57 w 510"/>
                <a:gd name="T1" fmla="*/ 0 h 623"/>
                <a:gd name="T2" fmla="*/ 57 w 510"/>
                <a:gd name="T3" fmla="*/ 56 h 623"/>
                <a:gd name="T4" fmla="*/ 0 w 510"/>
                <a:gd name="T5" fmla="*/ 56 h 623"/>
                <a:gd name="T6" fmla="*/ 0 w 510"/>
                <a:gd name="T7" fmla="*/ 283 h 623"/>
                <a:gd name="T8" fmla="*/ 57 w 510"/>
                <a:gd name="T9" fmla="*/ 283 h 623"/>
                <a:gd name="T10" fmla="*/ 57 w 510"/>
                <a:gd name="T11" fmla="*/ 623 h 623"/>
                <a:gd name="T12" fmla="*/ 170 w 510"/>
                <a:gd name="T13" fmla="*/ 623 h 623"/>
                <a:gd name="T14" fmla="*/ 170 w 510"/>
                <a:gd name="T15" fmla="*/ 567 h 623"/>
                <a:gd name="T16" fmla="*/ 283 w 510"/>
                <a:gd name="T17" fmla="*/ 567 h 623"/>
                <a:gd name="T18" fmla="*/ 283 w 510"/>
                <a:gd name="T19" fmla="*/ 510 h 623"/>
                <a:gd name="T20" fmla="*/ 397 w 510"/>
                <a:gd name="T21" fmla="*/ 510 h 623"/>
                <a:gd name="T22" fmla="*/ 397 w 510"/>
                <a:gd name="T23" fmla="*/ 397 h 623"/>
                <a:gd name="T24" fmla="*/ 454 w 510"/>
                <a:gd name="T25" fmla="*/ 397 h 623"/>
                <a:gd name="T26" fmla="*/ 454 w 510"/>
                <a:gd name="T27" fmla="*/ 113 h 623"/>
                <a:gd name="T28" fmla="*/ 510 w 510"/>
                <a:gd name="T29" fmla="*/ 113 h 623"/>
                <a:gd name="T30" fmla="*/ 510 w 510"/>
                <a:gd name="T31" fmla="*/ 0 h 623"/>
                <a:gd name="T32" fmla="*/ 340 w 510"/>
                <a:gd name="T33" fmla="*/ 0 h 623"/>
                <a:gd name="T34" fmla="*/ 340 w 510"/>
                <a:gd name="T35" fmla="*/ 113 h 623"/>
                <a:gd name="T36" fmla="*/ 227 w 510"/>
                <a:gd name="T37" fmla="*/ 113 h 623"/>
                <a:gd name="T38" fmla="*/ 227 w 510"/>
                <a:gd name="T39" fmla="*/ 56 h 623"/>
                <a:gd name="T40" fmla="*/ 113 w 510"/>
                <a:gd name="T41" fmla="*/ 56 h 623"/>
                <a:gd name="T42" fmla="*/ 113 w 510"/>
                <a:gd name="T43" fmla="*/ 0 h 623"/>
                <a:gd name="T44" fmla="*/ 57 w 510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623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FE731AA3-7092-4C35-8D4B-ECD10ADFA6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024"/>
              <a:ext cx="340" cy="510"/>
            </a:xfrm>
            <a:custGeom>
              <a:avLst/>
              <a:gdLst>
                <a:gd name="T0" fmla="*/ 56 w 340"/>
                <a:gd name="T1" fmla="*/ 510 h 510"/>
                <a:gd name="T2" fmla="*/ 227 w 340"/>
                <a:gd name="T3" fmla="*/ 510 h 510"/>
                <a:gd name="T4" fmla="*/ 227 w 340"/>
                <a:gd name="T5" fmla="*/ 340 h 510"/>
                <a:gd name="T6" fmla="*/ 340 w 340"/>
                <a:gd name="T7" fmla="*/ 340 h 510"/>
                <a:gd name="T8" fmla="*/ 340 w 340"/>
                <a:gd name="T9" fmla="*/ 170 h 510"/>
                <a:gd name="T10" fmla="*/ 283 w 340"/>
                <a:gd name="T11" fmla="*/ 170 h 510"/>
                <a:gd name="T12" fmla="*/ 283 w 340"/>
                <a:gd name="T13" fmla="*/ 113 h 510"/>
                <a:gd name="T14" fmla="*/ 227 w 340"/>
                <a:gd name="T15" fmla="*/ 113 h 510"/>
                <a:gd name="T16" fmla="*/ 227 w 340"/>
                <a:gd name="T17" fmla="*/ 0 h 510"/>
                <a:gd name="T18" fmla="*/ 56 w 340"/>
                <a:gd name="T19" fmla="*/ 0 h 510"/>
                <a:gd name="T20" fmla="*/ 56 w 340"/>
                <a:gd name="T21" fmla="*/ 340 h 510"/>
                <a:gd name="T22" fmla="*/ 0 w 340"/>
                <a:gd name="T23" fmla="*/ 340 h 510"/>
                <a:gd name="T24" fmla="*/ 0 w 340"/>
                <a:gd name="T25" fmla="*/ 397 h 510"/>
                <a:gd name="T26" fmla="*/ 56 w 340"/>
                <a:gd name="T27" fmla="*/ 397 h 510"/>
                <a:gd name="T28" fmla="*/ 56 w 340"/>
                <a:gd name="T29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510">
                  <a:moveTo>
                    <a:pt x="56" y="510"/>
                  </a:moveTo>
                  <a:lnTo>
                    <a:pt x="227" y="510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" y="0"/>
                  </a:lnTo>
                  <a:lnTo>
                    <a:pt x="56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51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1A2357CA-7401-4F01-B884-590A34FC25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3194"/>
              <a:ext cx="623" cy="737"/>
            </a:xfrm>
            <a:custGeom>
              <a:avLst/>
              <a:gdLst>
                <a:gd name="T0" fmla="*/ 56 w 623"/>
                <a:gd name="T1" fmla="*/ 737 h 737"/>
                <a:gd name="T2" fmla="*/ 453 w 623"/>
                <a:gd name="T3" fmla="*/ 737 h 737"/>
                <a:gd name="T4" fmla="*/ 453 w 623"/>
                <a:gd name="T5" fmla="*/ 681 h 737"/>
                <a:gd name="T6" fmla="*/ 623 w 623"/>
                <a:gd name="T7" fmla="*/ 681 h 737"/>
                <a:gd name="T8" fmla="*/ 623 w 623"/>
                <a:gd name="T9" fmla="*/ 170 h 737"/>
                <a:gd name="T10" fmla="*/ 567 w 623"/>
                <a:gd name="T11" fmla="*/ 170 h 737"/>
                <a:gd name="T12" fmla="*/ 567 w 623"/>
                <a:gd name="T13" fmla="*/ 0 h 737"/>
                <a:gd name="T14" fmla="*/ 340 w 623"/>
                <a:gd name="T15" fmla="*/ 0 h 737"/>
                <a:gd name="T16" fmla="*/ 340 w 623"/>
                <a:gd name="T17" fmla="*/ 170 h 737"/>
                <a:gd name="T18" fmla="*/ 227 w 623"/>
                <a:gd name="T19" fmla="*/ 170 h 737"/>
                <a:gd name="T20" fmla="*/ 227 w 623"/>
                <a:gd name="T21" fmla="*/ 340 h 737"/>
                <a:gd name="T22" fmla="*/ 56 w 623"/>
                <a:gd name="T23" fmla="*/ 340 h 737"/>
                <a:gd name="T24" fmla="*/ 56 w 623"/>
                <a:gd name="T25" fmla="*/ 397 h 737"/>
                <a:gd name="T26" fmla="*/ 0 w 623"/>
                <a:gd name="T27" fmla="*/ 397 h 737"/>
                <a:gd name="T28" fmla="*/ 0 w 623"/>
                <a:gd name="T29" fmla="*/ 454 h 737"/>
                <a:gd name="T30" fmla="*/ 56 w 623"/>
                <a:gd name="T31" fmla="*/ 454 h 737"/>
                <a:gd name="T32" fmla="*/ 56 w 623"/>
                <a:gd name="T33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3" h="737">
                  <a:moveTo>
                    <a:pt x="56" y="737"/>
                  </a:moveTo>
                  <a:lnTo>
                    <a:pt x="453" y="737"/>
                  </a:lnTo>
                  <a:lnTo>
                    <a:pt x="453" y="681"/>
                  </a:lnTo>
                  <a:lnTo>
                    <a:pt x="623" y="681"/>
                  </a:lnTo>
                  <a:lnTo>
                    <a:pt x="623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70"/>
                  </a:lnTo>
                  <a:lnTo>
                    <a:pt x="227" y="170"/>
                  </a:lnTo>
                  <a:lnTo>
                    <a:pt x="227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73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FBC538E4-068A-4C2C-8EC9-99E55B17D8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9" y="2230"/>
              <a:ext cx="510" cy="794"/>
            </a:xfrm>
            <a:custGeom>
              <a:avLst/>
              <a:gdLst>
                <a:gd name="T0" fmla="*/ 510 w 510"/>
                <a:gd name="T1" fmla="*/ 57 h 794"/>
                <a:gd name="T2" fmla="*/ 283 w 510"/>
                <a:gd name="T3" fmla="*/ 57 h 794"/>
                <a:gd name="T4" fmla="*/ 283 w 510"/>
                <a:gd name="T5" fmla="*/ 0 h 794"/>
                <a:gd name="T6" fmla="*/ 113 w 510"/>
                <a:gd name="T7" fmla="*/ 0 h 794"/>
                <a:gd name="T8" fmla="*/ 113 w 510"/>
                <a:gd name="T9" fmla="*/ 170 h 794"/>
                <a:gd name="T10" fmla="*/ 56 w 510"/>
                <a:gd name="T11" fmla="*/ 170 h 794"/>
                <a:gd name="T12" fmla="*/ 56 w 510"/>
                <a:gd name="T13" fmla="*/ 567 h 794"/>
                <a:gd name="T14" fmla="*/ 0 w 510"/>
                <a:gd name="T15" fmla="*/ 567 h 794"/>
                <a:gd name="T16" fmla="*/ 0 w 510"/>
                <a:gd name="T17" fmla="*/ 737 h 794"/>
                <a:gd name="T18" fmla="*/ 56 w 510"/>
                <a:gd name="T19" fmla="*/ 737 h 794"/>
                <a:gd name="T20" fmla="*/ 56 w 510"/>
                <a:gd name="T21" fmla="*/ 794 h 794"/>
                <a:gd name="T22" fmla="*/ 340 w 510"/>
                <a:gd name="T23" fmla="*/ 794 h 794"/>
                <a:gd name="T24" fmla="*/ 340 w 510"/>
                <a:gd name="T25" fmla="*/ 170 h 794"/>
                <a:gd name="T26" fmla="*/ 397 w 510"/>
                <a:gd name="T27" fmla="*/ 170 h 794"/>
                <a:gd name="T28" fmla="*/ 397 w 510"/>
                <a:gd name="T29" fmla="*/ 114 h 794"/>
                <a:gd name="T30" fmla="*/ 510 w 510"/>
                <a:gd name="T31" fmla="*/ 114 h 794"/>
                <a:gd name="T32" fmla="*/ 510 w 510"/>
                <a:gd name="T33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794">
                  <a:moveTo>
                    <a:pt x="510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113" y="0"/>
                  </a:lnTo>
                  <a:lnTo>
                    <a:pt x="113" y="170"/>
                  </a:lnTo>
                  <a:lnTo>
                    <a:pt x="56" y="170"/>
                  </a:lnTo>
                  <a:lnTo>
                    <a:pt x="56" y="567"/>
                  </a:lnTo>
                  <a:lnTo>
                    <a:pt x="0" y="567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794"/>
                  </a:lnTo>
                  <a:lnTo>
                    <a:pt x="340" y="79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5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DE67C799-93D9-487E-B1CF-C3C41EE9E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" y="2344"/>
              <a:ext cx="397" cy="623"/>
            </a:xfrm>
            <a:custGeom>
              <a:avLst/>
              <a:gdLst>
                <a:gd name="T0" fmla="*/ 0 w 397"/>
                <a:gd name="T1" fmla="*/ 567 h 623"/>
                <a:gd name="T2" fmla="*/ 0 w 397"/>
                <a:gd name="T3" fmla="*/ 56 h 623"/>
                <a:gd name="T4" fmla="*/ 57 w 397"/>
                <a:gd name="T5" fmla="*/ 56 h 623"/>
                <a:gd name="T6" fmla="*/ 57 w 397"/>
                <a:gd name="T7" fmla="*/ 0 h 623"/>
                <a:gd name="T8" fmla="*/ 397 w 397"/>
                <a:gd name="T9" fmla="*/ 0 h 623"/>
                <a:gd name="T10" fmla="*/ 397 w 397"/>
                <a:gd name="T11" fmla="*/ 567 h 623"/>
                <a:gd name="T12" fmla="*/ 340 w 397"/>
                <a:gd name="T13" fmla="*/ 567 h 623"/>
                <a:gd name="T14" fmla="*/ 340 w 397"/>
                <a:gd name="T15" fmla="*/ 623 h 623"/>
                <a:gd name="T16" fmla="*/ 283 w 397"/>
                <a:gd name="T17" fmla="*/ 623 h 623"/>
                <a:gd name="T18" fmla="*/ 283 w 397"/>
                <a:gd name="T19" fmla="*/ 453 h 623"/>
                <a:gd name="T20" fmla="*/ 170 w 397"/>
                <a:gd name="T21" fmla="*/ 453 h 623"/>
                <a:gd name="T22" fmla="*/ 170 w 397"/>
                <a:gd name="T23" fmla="*/ 510 h 623"/>
                <a:gd name="T24" fmla="*/ 57 w 397"/>
                <a:gd name="T25" fmla="*/ 510 h 623"/>
                <a:gd name="T26" fmla="*/ 57 w 397"/>
                <a:gd name="T27" fmla="*/ 567 h 623"/>
                <a:gd name="T28" fmla="*/ 0 w 397"/>
                <a:gd name="T29" fmla="*/ 567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623">
                  <a:moveTo>
                    <a:pt x="0" y="567"/>
                  </a:move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397" y="0"/>
                  </a:lnTo>
                  <a:lnTo>
                    <a:pt x="397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283" y="62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FE6D1EB5-FEED-41C8-AD07-FD4491990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869"/>
              <a:ext cx="681" cy="794"/>
            </a:xfrm>
            <a:custGeom>
              <a:avLst/>
              <a:gdLst>
                <a:gd name="T0" fmla="*/ 57 w 681"/>
                <a:gd name="T1" fmla="*/ 681 h 794"/>
                <a:gd name="T2" fmla="*/ 114 w 681"/>
                <a:gd name="T3" fmla="*/ 681 h 794"/>
                <a:gd name="T4" fmla="*/ 114 w 681"/>
                <a:gd name="T5" fmla="*/ 794 h 794"/>
                <a:gd name="T6" fmla="*/ 340 w 681"/>
                <a:gd name="T7" fmla="*/ 794 h 794"/>
                <a:gd name="T8" fmla="*/ 340 w 681"/>
                <a:gd name="T9" fmla="*/ 681 h 794"/>
                <a:gd name="T10" fmla="*/ 397 w 681"/>
                <a:gd name="T11" fmla="*/ 681 h 794"/>
                <a:gd name="T12" fmla="*/ 397 w 681"/>
                <a:gd name="T13" fmla="*/ 624 h 794"/>
                <a:gd name="T14" fmla="*/ 511 w 681"/>
                <a:gd name="T15" fmla="*/ 624 h 794"/>
                <a:gd name="T16" fmla="*/ 511 w 681"/>
                <a:gd name="T17" fmla="*/ 511 h 794"/>
                <a:gd name="T18" fmla="*/ 681 w 681"/>
                <a:gd name="T19" fmla="*/ 511 h 794"/>
                <a:gd name="T20" fmla="*/ 681 w 681"/>
                <a:gd name="T21" fmla="*/ 284 h 794"/>
                <a:gd name="T22" fmla="*/ 567 w 681"/>
                <a:gd name="T23" fmla="*/ 284 h 794"/>
                <a:gd name="T24" fmla="*/ 567 w 681"/>
                <a:gd name="T25" fmla="*/ 170 h 794"/>
                <a:gd name="T26" fmla="*/ 454 w 681"/>
                <a:gd name="T27" fmla="*/ 170 h 794"/>
                <a:gd name="T28" fmla="*/ 454 w 681"/>
                <a:gd name="T29" fmla="*/ 114 h 794"/>
                <a:gd name="T30" fmla="*/ 397 w 681"/>
                <a:gd name="T31" fmla="*/ 114 h 794"/>
                <a:gd name="T32" fmla="*/ 397 w 681"/>
                <a:gd name="T33" fmla="*/ 57 h 794"/>
                <a:gd name="T34" fmla="*/ 284 w 681"/>
                <a:gd name="T35" fmla="*/ 57 h 794"/>
                <a:gd name="T36" fmla="*/ 284 w 681"/>
                <a:gd name="T37" fmla="*/ 0 h 794"/>
                <a:gd name="T38" fmla="*/ 170 w 681"/>
                <a:gd name="T39" fmla="*/ 0 h 794"/>
                <a:gd name="T40" fmla="*/ 170 w 681"/>
                <a:gd name="T41" fmla="*/ 57 h 794"/>
                <a:gd name="T42" fmla="*/ 114 w 681"/>
                <a:gd name="T43" fmla="*/ 57 h 794"/>
                <a:gd name="T44" fmla="*/ 114 w 681"/>
                <a:gd name="T45" fmla="*/ 170 h 794"/>
                <a:gd name="T46" fmla="*/ 57 w 681"/>
                <a:gd name="T47" fmla="*/ 170 h 794"/>
                <a:gd name="T48" fmla="*/ 57 w 681"/>
                <a:gd name="T49" fmla="*/ 397 h 794"/>
                <a:gd name="T50" fmla="*/ 114 w 681"/>
                <a:gd name="T51" fmla="*/ 397 h 794"/>
                <a:gd name="T52" fmla="*/ 114 w 681"/>
                <a:gd name="T53" fmla="*/ 454 h 794"/>
                <a:gd name="T54" fmla="*/ 0 w 681"/>
                <a:gd name="T55" fmla="*/ 454 h 794"/>
                <a:gd name="T56" fmla="*/ 0 w 681"/>
                <a:gd name="T57" fmla="*/ 681 h 794"/>
                <a:gd name="T58" fmla="*/ 57 w 681"/>
                <a:gd name="T59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1" h="794">
                  <a:moveTo>
                    <a:pt x="57" y="681"/>
                  </a:moveTo>
                  <a:lnTo>
                    <a:pt x="114" y="681"/>
                  </a:lnTo>
                  <a:lnTo>
                    <a:pt x="11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511" y="624"/>
                  </a:lnTo>
                  <a:lnTo>
                    <a:pt x="511" y="511"/>
                  </a:lnTo>
                  <a:lnTo>
                    <a:pt x="681" y="511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57" y="681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83B555E4-AFA6-4F3F-A4C4-FB9B0C91F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5" y="1266"/>
              <a:ext cx="908" cy="737"/>
            </a:xfrm>
            <a:custGeom>
              <a:avLst/>
              <a:gdLst>
                <a:gd name="T0" fmla="*/ 794 w 908"/>
                <a:gd name="T1" fmla="*/ 567 h 737"/>
                <a:gd name="T2" fmla="*/ 624 w 908"/>
                <a:gd name="T3" fmla="*/ 567 h 737"/>
                <a:gd name="T4" fmla="*/ 624 w 908"/>
                <a:gd name="T5" fmla="*/ 511 h 737"/>
                <a:gd name="T6" fmla="*/ 511 w 908"/>
                <a:gd name="T7" fmla="*/ 511 h 737"/>
                <a:gd name="T8" fmla="*/ 511 w 908"/>
                <a:gd name="T9" fmla="*/ 681 h 737"/>
                <a:gd name="T10" fmla="*/ 284 w 908"/>
                <a:gd name="T11" fmla="*/ 681 h 737"/>
                <a:gd name="T12" fmla="*/ 284 w 908"/>
                <a:gd name="T13" fmla="*/ 737 h 737"/>
                <a:gd name="T14" fmla="*/ 170 w 908"/>
                <a:gd name="T15" fmla="*/ 737 h 737"/>
                <a:gd name="T16" fmla="*/ 170 w 908"/>
                <a:gd name="T17" fmla="*/ 511 h 737"/>
                <a:gd name="T18" fmla="*/ 114 w 908"/>
                <a:gd name="T19" fmla="*/ 511 h 737"/>
                <a:gd name="T20" fmla="*/ 114 w 908"/>
                <a:gd name="T21" fmla="*/ 454 h 737"/>
                <a:gd name="T22" fmla="*/ 0 w 908"/>
                <a:gd name="T23" fmla="*/ 454 h 737"/>
                <a:gd name="T24" fmla="*/ 0 w 908"/>
                <a:gd name="T25" fmla="*/ 397 h 737"/>
                <a:gd name="T26" fmla="*/ 170 w 908"/>
                <a:gd name="T27" fmla="*/ 397 h 737"/>
                <a:gd name="T28" fmla="*/ 170 w 908"/>
                <a:gd name="T29" fmla="*/ 284 h 737"/>
                <a:gd name="T30" fmla="*/ 227 w 908"/>
                <a:gd name="T31" fmla="*/ 284 h 737"/>
                <a:gd name="T32" fmla="*/ 227 w 908"/>
                <a:gd name="T33" fmla="*/ 227 h 737"/>
                <a:gd name="T34" fmla="*/ 341 w 908"/>
                <a:gd name="T35" fmla="*/ 227 h 737"/>
                <a:gd name="T36" fmla="*/ 341 w 908"/>
                <a:gd name="T37" fmla="*/ 114 h 737"/>
                <a:gd name="T38" fmla="*/ 511 w 908"/>
                <a:gd name="T39" fmla="*/ 114 h 737"/>
                <a:gd name="T40" fmla="*/ 511 w 908"/>
                <a:gd name="T41" fmla="*/ 0 h 737"/>
                <a:gd name="T42" fmla="*/ 624 w 908"/>
                <a:gd name="T43" fmla="*/ 0 h 737"/>
                <a:gd name="T44" fmla="*/ 624 w 908"/>
                <a:gd name="T45" fmla="*/ 114 h 737"/>
                <a:gd name="T46" fmla="*/ 681 w 908"/>
                <a:gd name="T47" fmla="*/ 114 h 737"/>
                <a:gd name="T48" fmla="*/ 681 w 908"/>
                <a:gd name="T49" fmla="*/ 170 h 737"/>
                <a:gd name="T50" fmla="*/ 737 w 908"/>
                <a:gd name="T51" fmla="*/ 170 h 737"/>
                <a:gd name="T52" fmla="*/ 737 w 908"/>
                <a:gd name="T53" fmla="*/ 227 h 737"/>
                <a:gd name="T54" fmla="*/ 794 w 908"/>
                <a:gd name="T55" fmla="*/ 227 h 737"/>
                <a:gd name="T56" fmla="*/ 794 w 908"/>
                <a:gd name="T57" fmla="*/ 284 h 737"/>
                <a:gd name="T58" fmla="*/ 851 w 908"/>
                <a:gd name="T59" fmla="*/ 284 h 737"/>
                <a:gd name="T60" fmla="*/ 851 w 908"/>
                <a:gd name="T61" fmla="*/ 340 h 737"/>
                <a:gd name="T62" fmla="*/ 908 w 908"/>
                <a:gd name="T63" fmla="*/ 340 h 737"/>
                <a:gd name="T64" fmla="*/ 908 w 908"/>
                <a:gd name="T65" fmla="*/ 454 h 737"/>
                <a:gd name="T66" fmla="*/ 851 w 908"/>
                <a:gd name="T67" fmla="*/ 454 h 737"/>
                <a:gd name="T68" fmla="*/ 851 w 908"/>
                <a:gd name="T69" fmla="*/ 511 h 737"/>
                <a:gd name="T70" fmla="*/ 794 w 908"/>
                <a:gd name="T71" fmla="*/ 511 h 737"/>
                <a:gd name="T72" fmla="*/ 794 w 908"/>
                <a:gd name="T73" fmla="*/ 56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8" h="737">
                  <a:moveTo>
                    <a:pt x="794" y="567"/>
                  </a:moveTo>
                  <a:lnTo>
                    <a:pt x="624" y="567"/>
                  </a:lnTo>
                  <a:lnTo>
                    <a:pt x="624" y="511"/>
                  </a:lnTo>
                  <a:lnTo>
                    <a:pt x="511" y="511"/>
                  </a:lnTo>
                  <a:lnTo>
                    <a:pt x="51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2497061F-34E9-4F73-8B7E-0FC157494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1720"/>
              <a:ext cx="454" cy="1077"/>
            </a:xfrm>
            <a:custGeom>
              <a:avLst/>
              <a:gdLst>
                <a:gd name="T0" fmla="*/ 340 w 454"/>
                <a:gd name="T1" fmla="*/ 0 h 1077"/>
                <a:gd name="T2" fmla="*/ 340 w 454"/>
                <a:gd name="T3" fmla="*/ 340 h 1077"/>
                <a:gd name="T4" fmla="*/ 397 w 454"/>
                <a:gd name="T5" fmla="*/ 340 h 1077"/>
                <a:gd name="T6" fmla="*/ 397 w 454"/>
                <a:gd name="T7" fmla="*/ 680 h 1077"/>
                <a:gd name="T8" fmla="*/ 454 w 454"/>
                <a:gd name="T9" fmla="*/ 680 h 1077"/>
                <a:gd name="T10" fmla="*/ 454 w 454"/>
                <a:gd name="T11" fmla="*/ 850 h 1077"/>
                <a:gd name="T12" fmla="*/ 397 w 454"/>
                <a:gd name="T13" fmla="*/ 850 h 1077"/>
                <a:gd name="T14" fmla="*/ 397 w 454"/>
                <a:gd name="T15" fmla="*/ 1077 h 1077"/>
                <a:gd name="T16" fmla="*/ 284 w 454"/>
                <a:gd name="T17" fmla="*/ 1077 h 1077"/>
                <a:gd name="T18" fmla="*/ 284 w 454"/>
                <a:gd name="T19" fmla="*/ 1020 h 1077"/>
                <a:gd name="T20" fmla="*/ 227 w 454"/>
                <a:gd name="T21" fmla="*/ 1020 h 1077"/>
                <a:gd name="T22" fmla="*/ 227 w 454"/>
                <a:gd name="T23" fmla="*/ 624 h 1077"/>
                <a:gd name="T24" fmla="*/ 0 w 454"/>
                <a:gd name="T25" fmla="*/ 624 h 1077"/>
                <a:gd name="T26" fmla="*/ 0 w 454"/>
                <a:gd name="T27" fmla="*/ 510 h 1077"/>
                <a:gd name="T28" fmla="*/ 57 w 454"/>
                <a:gd name="T29" fmla="*/ 510 h 1077"/>
                <a:gd name="T30" fmla="*/ 57 w 454"/>
                <a:gd name="T31" fmla="*/ 453 h 1077"/>
                <a:gd name="T32" fmla="*/ 113 w 454"/>
                <a:gd name="T33" fmla="*/ 453 h 1077"/>
                <a:gd name="T34" fmla="*/ 113 w 454"/>
                <a:gd name="T35" fmla="*/ 340 h 1077"/>
                <a:gd name="T36" fmla="*/ 57 w 454"/>
                <a:gd name="T37" fmla="*/ 340 h 1077"/>
                <a:gd name="T38" fmla="*/ 57 w 454"/>
                <a:gd name="T39" fmla="*/ 113 h 1077"/>
                <a:gd name="T40" fmla="*/ 170 w 454"/>
                <a:gd name="T41" fmla="*/ 113 h 1077"/>
                <a:gd name="T42" fmla="*/ 170 w 454"/>
                <a:gd name="T43" fmla="*/ 57 h 1077"/>
                <a:gd name="T44" fmla="*/ 227 w 454"/>
                <a:gd name="T45" fmla="*/ 57 h 1077"/>
                <a:gd name="T46" fmla="*/ 227 w 454"/>
                <a:gd name="T47" fmla="*/ 0 h 1077"/>
                <a:gd name="T48" fmla="*/ 340 w 454"/>
                <a:gd name="T49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1077">
                  <a:moveTo>
                    <a:pt x="340" y="0"/>
                  </a:moveTo>
                  <a:lnTo>
                    <a:pt x="340" y="340"/>
                  </a:lnTo>
                  <a:lnTo>
                    <a:pt x="397" y="340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1077"/>
                  </a:lnTo>
                  <a:lnTo>
                    <a:pt x="284" y="1077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227" y="624"/>
                  </a:lnTo>
                  <a:lnTo>
                    <a:pt x="0" y="62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57" y="340"/>
                  </a:lnTo>
                  <a:lnTo>
                    <a:pt x="57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88F73880-AE0F-4BF4-A93A-8AA677887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947"/>
              <a:ext cx="397" cy="680"/>
            </a:xfrm>
            <a:custGeom>
              <a:avLst/>
              <a:gdLst>
                <a:gd name="T0" fmla="*/ 0 w 397"/>
                <a:gd name="T1" fmla="*/ 0 h 680"/>
                <a:gd name="T2" fmla="*/ 227 w 397"/>
                <a:gd name="T3" fmla="*/ 0 h 680"/>
                <a:gd name="T4" fmla="*/ 227 w 397"/>
                <a:gd name="T5" fmla="*/ 170 h 680"/>
                <a:gd name="T6" fmla="*/ 284 w 397"/>
                <a:gd name="T7" fmla="*/ 170 h 680"/>
                <a:gd name="T8" fmla="*/ 284 w 397"/>
                <a:gd name="T9" fmla="*/ 226 h 680"/>
                <a:gd name="T10" fmla="*/ 340 w 397"/>
                <a:gd name="T11" fmla="*/ 226 h 680"/>
                <a:gd name="T12" fmla="*/ 340 w 397"/>
                <a:gd name="T13" fmla="*/ 340 h 680"/>
                <a:gd name="T14" fmla="*/ 397 w 397"/>
                <a:gd name="T15" fmla="*/ 340 h 680"/>
                <a:gd name="T16" fmla="*/ 397 w 397"/>
                <a:gd name="T17" fmla="*/ 680 h 680"/>
                <a:gd name="T18" fmla="*/ 284 w 397"/>
                <a:gd name="T19" fmla="*/ 680 h 680"/>
                <a:gd name="T20" fmla="*/ 284 w 397"/>
                <a:gd name="T21" fmla="*/ 623 h 680"/>
                <a:gd name="T22" fmla="*/ 170 w 397"/>
                <a:gd name="T23" fmla="*/ 623 h 680"/>
                <a:gd name="T24" fmla="*/ 170 w 397"/>
                <a:gd name="T25" fmla="*/ 567 h 680"/>
                <a:gd name="T26" fmla="*/ 114 w 397"/>
                <a:gd name="T27" fmla="*/ 567 h 680"/>
                <a:gd name="T28" fmla="*/ 114 w 397"/>
                <a:gd name="T29" fmla="*/ 453 h 680"/>
                <a:gd name="T30" fmla="*/ 57 w 397"/>
                <a:gd name="T31" fmla="*/ 453 h 680"/>
                <a:gd name="T32" fmla="*/ 57 w 397"/>
                <a:gd name="T33" fmla="*/ 113 h 680"/>
                <a:gd name="T34" fmla="*/ 0 w 397"/>
                <a:gd name="T35" fmla="*/ 113 h 680"/>
                <a:gd name="T36" fmla="*/ 0 w 397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680">
                  <a:moveTo>
                    <a:pt x="0" y="0"/>
                  </a:moveTo>
                  <a:lnTo>
                    <a:pt x="227" y="0"/>
                  </a:lnTo>
                  <a:lnTo>
                    <a:pt x="227" y="170"/>
                  </a:lnTo>
                  <a:lnTo>
                    <a:pt x="284" y="170"/>
                  </a:lnTo>
                  <a:lnTo>
                    <a:pt x="284" y="226"/>
                  </a:lnTo>
                  <a:lnTo>
                    <a:pt x="340" y="226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680"/>
                  </a:lnTo>
                  <a:lnTo>
                    <a:pt x="284" y="680"/>
                  </a:lnTo>
                  <a:lnTo>
                    <a:pt x="284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76D7CFCF-F286-464A-A94A-A5DF9BACC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6" y="2740"/>
              <a:ext cx="1077" cy="1361"/>
            </a:xfrm>
            <a:custGeom>
              <a:avLst/>
              <a:gdLst>
                <a:gd name="T0" fmla="*/ 396 w 1077"/>
                <a:gd name="T1" fmla="*/ 1135 h 1361"/>
                <a:gd name="T2" fmla="*/ 396 w 1077"/>
                <a:gd name="T3" fmla="*/ 624 h 1361"/>
                <a:gd name="T4" fmla="*/ 340 w 1077"/>
                <a:gd name="T5" fmla="*/ 624 h 1361"/>
                <a:gd name="T6" fmla="*/ 340 w 1077"/>
                <a:gd name="T7" fmla="*/ 454 h 1361"/>
                <a:gd name="T8" fmla="*/ 56 w 1077"/>
                <a:gd name="T9" fmla="*/ 454 h 1361"/>
                <a:gd name="T10" fmla="*/ 56 w 1077"/>
                <a:gd name="T11" fmla="*/ 397 h 1361"/>
                <a:gd name="T12" fmla="*/ 0 w 1077"/>
                <a:gd name="T13" fmla="*/ 397 h 1361"/>
                <a:gd name="T14" fmla="*/ 0 w 1077"/>
                <a:gd name="T15" fmla="*/ 284 h 1361"/>
                <a:gd name="T16" fmla="*/ 113 w 1077"/>
                <a:gd name="T17" fmla="*/ 284 h 1361"/>
                <a:gd name="T18" fmla="*/ 113 w 1077"/>
                <a:gd name="T19" fmla="*/ 171 h 1361"/>
                <a:gd name="T20" fmla="*/ 170 w 1077"/>
                <a:gd name="T21" fmla="*/ 171 h 1361"/>
                <a:gd name="T22" fmla="*/ 170 w 1077"/>
                <a:gd name="T23" fmla="*/ 114 h 1361"/>
                <a:gd name="T24" fmla="*/ 283 w 1077"/>
                <a:gd name="T25" fmla="*/ 114 h 1361"/>
                <a:gd name="T26" fmla="*/ 283 w 1077"/>
                <a:gd name="T27" fmla="*/ 57 h 1361"/>
                <a:gd name="T28" fmla="*/ 396 w 1077"/>
                <a:gd name="T29" fmla="*/ 57 h 1361"/>
                <a:gd name="T30" fmla="*/ 396 w 1077"/>
                <a:gd name="T31" fmla="*/ 227 h 1361"/>
                <a:gd name="T32" fmla="*/ 453 w 1077"/>
                <a:gd name="T33" fmla="*/ 227 h 1361"/>
                <a:gd name="T34" fmla="*/ 453 w 1077"/>
                <a:gd name="T35" fmla="*/ 171 h 1361"/>
                <a:gd name="T36" fmla="*/ 510 w 1077"/>
                <a:gd name="T37" fmla="*/ 171 h 1361"/>
                <a:gd name="T38" fmla="*/ 510 w 1077"/>
                <a:gd name="T39" fmla="*/ 0 h 1361"/>
                <a:gd name="T40" fmla="*/ 567 w 1077"/>
                <a:gd name="T41" fmla="*/ 0 h 1361"/>
                <a:gd name="T42" fmla="*/ 567 w 1077"/>
                <a:gd name="T43" fmla="*/ 57 h 1361"/>
                <a:gd name="T44" fmla="*/ 737 w 1077"/>
                <a:gd name="T45" fmla="*/ 57 h 1361"/>
                <a:gd name="T46" fmla="*/ 737 w 1077"/>
                <a:gd name="T47" fmla="*/ 397 h 1361"/>
                <a:gd name="T48" fmla="*/ 793 w 1077"/>
                <a:gd name="T49" fmla="*/ 397 h 1361"/>
                <a:gd name="T50" fmla="*/ 793 w 1077"/>
                <a:gd name="T51" fmla="*/ 511 h 1361"/>
                <a:gd name="T52" fmla="*/ 850 w 1077"/>
                <a:gd name="T53" fmla="*/ 511 h 1361"/>
                <a:gd name="T54" fmla="*/ 850 w 1077"/>
                <a:gd name="T55" fmla="*/ 624 h 1361"/>
                <a:gd name="T56" fmla="*/ 793 w 1077"/>
                <a:gd name="T57" fmla="*/ 624 h 1361"/>
                <a:gd name="T58" fmla="*/ 793 w 1077"/>
                <a:gd name="T59" fmla="*/ 681 h 1361"/>
                <a:gd name="T60" fmla="*/ 907 w 1077"/>
                <a:gd name="T61" fmla="*/ 681 h 1361"/>
                <a:gd name="T62" fmla="*/ 907 w 1077"/>
                <a:gd name="T63" fmla="*/ 738 h 1361"/>
                <a:gd name="T64" fmla="*/ 963 w 1077"/>
                <a:gd name="T65" fmla="*/ 738 h 1361"/>
                <a:gd name="T66" fmla="*/ 963 w 1077"/>
                <a:gd name="T67" fmla="*/ 794 h 1361"/>
                <a:gd name="T68" fmla="*/ 1020 w 1077"/>
                <a:gd name="T69" fmla="*/ 794 h 1361"/>
                <a:gd name="T70" fmla="*/ 1020 w 1077"/>
                <a:gd name="T71" fmla="*/ 851 h 1361"/>
                <a:gd name="T72" fmla="*/ 1077 w 1077"/>
                <a:gd name="T73" fmla="*/ 851 h 1361"/>
                <a:gd name="T74" fmla="*/ 1077 w 1077"/>
                <a:gd name="T75" fmla="*/ 964 h 1361"/>
                <a:gd name="T76" fmla="*/ 963 w 1077"/>
                <a:gd name="T77" fmla="*/ 964 h 1361"/>
                <a:gd name="T78" fmla="*/ 963 w 1077"/>
                <a:gd name="T79" fmla="*/ 1021 h 1361"/>
                <a:gd name="T80" fmla="*/ 907 w 1077"/>
                <a:gd name="T81" fmla="*/ 1021 h 1361"/>
                <a:gd name="T82" fmla="*/ 907 w 1077"/>
                <a:gd name="T83" fmla="*/ 1135 h 1361"/>
                <a:gd name="T84" fmla="*/ 850 w 1077"/>
                <a:gd name="T85" fmla="*/ 1135 h 1361"/>
                <a:gd name="T86" fmla="*/ 850 w 1077"/>
                <a:gd name="T87" fmla="*/ 1361 h 1361"/>
                <a:gd name="T88" fmla="*/ 737 w 1077"/>
                <a:gd name="T89" fmla="*/ 1361 h 1361"/>
                <a:gd name="T90" fmla="*/ 737 w 1077"/>
                <a:gd name="T91" fmla="*/ 1191 h 1361"/>
                <a:gd name="T92" fmla="*/ 510 w 1077"/>
                <a:gd name="T93" fmla="*/ 1191 h 1361"/>
                <a:gd name="T94" fmla="*/ 510 w 1077"/>
                <a:gd name="T95" fmla="*/ 1135 h 1361"/>
                <a:gd name="T96" fmla="*/ 396 w 1077"/>
                <a:gd name="T97" fmla="*/ 1135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77" h="1361">
                  <a:moveTo>
                    <a:pt x="396" y="1135"/>
                  </a:moveTo>
                  <a:lnTo>
                    <a:pt x="396" y="624"/>
                  </a:lnTo>
                  <a:lnTo>
                    <a:pt x="340" y="624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113" y="284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396" y="57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1"/>
                  </a:lnTo>
                  <a:lnTo>
                    <a:pt x="510" y="171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737" y="57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511"/>
                  </a:lnTo>
                  <a:lnTo>
                    <a:pt x="850" y="511"/>
                  </a:lnTo>
                  <a:lnTo>
                    <a:pt x="850" y="624"/>
                  </a:lnTo>
                  <a:lnTo>
                    <a:pt x="793" y="62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738"/>
                  </a:lnTo>
                  <a:lnTo>
                    <a:pt x="963" y="738"/>
                  </a:lnTo>
                  <a:lnTo>
                    <a:pt x="963" y="794"/>
                  </a:lnTo>
                  <a:lnTo>
                    <a:pt x="1020" y="794"/>
                  </a:lnTo>
                  <a:lnTo>
                    <a:pt x="1020" y="851"/>
                  </a:lnTo>
                  <a:lnTo>
                    <a:pt x="1077" y="851"/>
                  </a:lnTo>
                  <a:lnTo>
                    <a:pt x="1077" y="964"/>
                  </a:lnTo>
                  <a:lnTo>
                    <a:pt x="963" y="964"/>
                  </a:lnTo>
                  <a:lnTo>
                    <a:pt x="963" y="1021"/>
                  </a:lnTo>
                  <a:lnTo>
                    <a:pt x="907" y="1021"/>
                  </a:lnTo>
                  <a:lnTo>
                    <a:pt x="907" y="1135"/>
                  </a:lnTo>
                  <a:lnTo>
                    <a:pt x="850" y="1135"/>
                  </a:lnTo>
                  <a:lnTo>
                    <a:pt x="850" y="1361"/>
                  </a:lnTo>
                  <a:lnTo>
                    <a:pt x="737" y="1361"/>
                  </a:lnTo>
                  <a:lnTo>
                    <a:pt x="737" y="1191"/>
                  </a:lnTo>
                  <a:lnTo>
                    <a:pt x="510" y="1191"/>
                  </a:lnTo>
                  <a:lnTo>
                    <a:pt x="510" y="1135"/>
                  </a:lnTo>
                  <a:lnTo>
                    <a:pt x="396" y="1135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FCC2CEED-02BD-492B-A6D7-66AC4B9E3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83"/>
              <a:ext cx="907" cy="623"/>
            </a:xfrm>
            <a:custGeom>
              <a:avLst/>
              <a:gdLst>
                <a:gd name="T0" fmla="*/ 511 w 907"/>
                <a:gd name="T1" fmla="*/ 0 h 623"/>
                <a:gd name="T2" fmla="*/ 511 w 907"/>
                <a:gd name="T3" fmla="*/ 227 h 623"/>
                <a:gd name="T4" fmla="*/ 170 w 907"/>
                <a:gd name="T5" fmla="*/ 227 h 623"/>
                <a:gd name="T6" fmla="*/ 170 w 907"/>
                <a:gd name="T7" fmla="*/ 170 h 623"/>
                <a:gd name="T8" fmla="*/ 57 w 907"/>
                <a:gd name="T9" fmla="*/ 170 h 623"/>
                <a:gd name="T10" fmla="*/ 57 w 907"/>
                <a:gd name="T11" fmla="*/ 227 h 623"/>
                <a:gd name="T12" fmla="*/ 0 w 907"/>
                <a:gd name="T13" fmla="*/ 227 h 623"/>
                <a:gd name="T14" fmla="*/ 0 w 907"/>
                <a:gd name="T15" fmla="*/ 340 h 623"/>
                <a:gd name="T16" fmla="*/ 114 w 907"/>
                <a:gd name="T17" fmla="*/ 340 h 623"/>
                <a:gd name="T18" fmla="*/ 114 w 907"/>
                <a:gd name="T19" fmla="*/ 567 h 623"/>
                <a:gd name="T20" fmla="*/ 340 w 907"/>
                <a:gd name="T21" fmla="*/ 567 h 623"/>
                <a:gd name="T22" fmla="*/ 340 w 907"/>
                <a:gd name="T23" fmla="*/ 623 h 623"/>
                <a:gd name="T24" fmla="*/ 567 w 907"/>
                <a:gd name="T25" fmla="*/ 623 h 623"/>
                <a:gd name="T26" fmla="*/ 567 w 907"/>
                <a:gd name="T27" fmla="*/ 567 h 623"/>
                <a:gd name="T28" fmla="*/ 737 w 907"/>
                <a:gd name="T29" fmla="*/ 567 h 623"/>
                <a:gd name="T30" fmla="*/ 737 w 907"/>
                <a:gd name="T31" fmla="*/ 453 h 623"/>
                <a:gd name="T32" fmla="*/ 794 w 907"/>
                <a:gd name="T33" fmla="*/ 453 h 623"/>
                <a:gd name="T34" fmla="*/ 794 w 907"/>
                <a:gd name="T35" fmla="*/ 397 h 623"/>
                <a:gd name="T36" fmla="*/ 851 w 907"/>
                <a:gd name="T37" fmla="*/ 397 h 623"/>
                <a:gd name="T38" fmla="*/ 851 w 907"/>
                <a:gd name="T39" fmla="*/ 283 h 623"/>
                <a:gd name="T40" fmla="*/ 907 w 907"/>
                <a:gd name="T41" fmla="*/ 283 h 623"/>
                <a:gd name="T42" fmla="*/ 907 w 907"/>
                <a:gd name="T43" fmla="*/ 56 h 623"/>
                <a:gd name="T44" fmla="*/ 851 w 907"/>
                <a:gd name="T45" fmla="*/ 56 h 623"/>
                <a:gd name="T46" fmla="*/ 851 w 907"/>
                <a:gd name="T47" fmla="*/ 0 h 623"/>
                <a:gd name="T48" fmla="*/ 511 w 907"/>
                <a:gd name="T49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623">
                  <a:moveTo>
                    <a:pt x="511" y="0"/>
                  </a:moveTo>
                  <a:lnTo>
                    <a:pt x="511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737" y="567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907" y="283"/>
                  </a:lnTo>
                  <a:lnTo>
                    <a:pt x="907" y="56"/>
                  </a:lnTo>
                  <a:lnTo>
                    <a:pt x="851" y="56"/>
                  </a:lnTo>
                  <a:lnTo>
                    <a:pt x="851" y="0"/>
                  </a:lnTo>
                  <a:lnTo>
                    <a:pt x="511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CF2A9DAC-CDDC-4FD7-B803-8AF0FC481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37" cy="397"/>
            </a:xfrm>
            <a:custGeom>
              <a:avLst/>
              <a:gdLst>
                <a:gd name="T0" fmla="*/ 0 w 737"/>
                <a:gd name="T1" fmla="*/ 114 h 397"/>
                <a:gd name="T2" fmla="*/ 0 w 737"/>
                <a:gd name="T3" fmla="*/ 0 h 397"/>
                <a:gd name="T4" fmla="*/ 227 w 737"/>
                <a:gd name="T5" fmla="*/ 0 h 397"/>
                <a:gd name="T6" fmla="*/ 227 w 737"/>
                <a:gd name="T7" fmla="*/ 57 h 397"/>
                <a:gd name="T8" fmla="*/ 567 w 737"/>
                <a:gd name="T9" fmla="*/ 57 h 397"/>
                <a:gd name="T10" fmla="*/ 567 w 737"/>
                <a:gd name="T11" fmla="*/ 170 h 397"/>
                <a:gd name="T12" fmla="*/ 624 w 737"/>
                <a:gd name="T13" fmla="*/ 170 h 397"/>
                <a:gd name="T14" fmla="*/ 624 w 737"/>
                <a:gd name="T15" fmla="*/ 227 h 397"/>
                <a:gd name="T16" fmla="*/ 737 w 737"/>
                <a:gd name="T17" fmla="*/ 227 h 397"/>
                <a:gd name="T18" fmla="*/ 737 w 737"/>
                <a:gd name="T19" fmla="*/ 397 h 397"/>
                <a:gd name="T20" fmla="*/ 624 w 737"/>
                <a:gd name="T21" fmla="*/ 397 h 397"/>
                <a:gd name="T22" fmla="*/ 624 w 737"/>
                <a:gd name="T23" fmla="*/ 341 h 397"/>
                <a:gd name="T24" fmla="*/ 340 w 737"/>
                <a:gd name="T25" fmla="*/ 341 h 397"/>
                <a:gd name="T26" fmla="*/ 340 w 737"/>
                <a:gd name="T27" fmla="*/ 170 h 397"/>
                <a:gd name="T28" fmla="*/ 284 w 737"/>
                <a:gd name="T29" fmla="*/ 170 h 397"/>
                <a:gd name="T30" fmla="*/ 284 w 737"/>
                <a:gd name="T31" fmla="*/ 114 h 397"/>
                <a:gd name="T32" fmla="*/ 0 w 737"/>
                <a:gd name="T33" fmla="*/ 114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37" h="397">
                  <a:moveTo>
                    <a:pt x="0" y="114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737" y="227"/>
                  </a:lnTo>
                  <a:lnTo>
                    <a:pt x="737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340" y="341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B1BECB8B-D736-43BE-AA6C-413183407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454" cy="567"/>
            </a:xfrm>
            <a:custGeom>
              <a:avLst/>
              <a:gdLst>
                <a:gd name="T0" fmla="*/ 170 w 454"/>
                <a:gd name="T1" fmla="*/ 340 h 567"/>
                <a:gd name="T2" fmla="*/ 170 w 454"/>
                <a:gd name="T3" fmla="*/ 567 h 567"/>
                <a:gd name="T4" fmla="*/ 454 w 454"/>
                <a:gd name="T5" fmla="*/ 567 h 567"/>
                <a:gd name="T6" fmla="*/ 454 w 454"/>
                <a:gd name="T7" fmla="*/ 454 h 567"/>
                <a:gd name="T8" fmla="*/ 340 w 454"/>
                <a:gd name="T9" fmla="*/ 454 h 567"/>
                <a:gd name="T10" fmla="*/ 340 w 454"/>
                <a:gd name="T11" fmla="*/ 340 h 567"/>
                <a:gd name="T12" fmla="*/ 284 w 454"/>
                <a:gd name="T13" fmla="*/ 340 h 567"/>
                <a:gd name="T14" fmla="*/ 284 w 454"/>
                <a:gd name="T15" fmla="*/ 227 h 567"/>
                <a:gd name="T16" fmla="*/ 454 w 454"/>
                <a:gd name="T17" fmla="*/ 227 h 567"/>
                <a:gd name="T18" fmla="*/ 454 w 454"/>
                <a:gd name="T19" fmla="*/ 113 h 567"/>
                <a:gd name="T20" fmla="*/ 340 w 454"/>
                <a:gd name="T21" fmla="*/ 113 h 567"/>
                <a:gd name="T22" fmla="*/ 340 w 454"/>
                <a:gd name="T23" fmla="*/ 57 h 567"/>
                <a:gd name="T24" fmla="*/ 284 w 454"/>
                <a:gd name="T25" fmla="*/ 57 h 567"/>
                <a:gd name="T26" fmla="*/ 284 w 454"/>
                <a:gd name="T27" fmla="*/ 0 h 567"/>
                <a:gd name="T28" fmla="*/ 114 w 454"/>
                <a:gd name="T29" fmla="*/ 0 h 567"/>
                <a:gd name="T30" fmla="*/ 114 w 454"/>
                <a:gd name="T31" fmla="*/ 57 h 567"/>
                <a:gd name="T32" fmla="*/ 114 w 454"/>
                <a:gd name="T33" fmla="*/ 113 h 567"/>
                <a:gd name="T34" fmla="*/ 0 w 454"/>
                <a:gd name="T35" fmla="*/ 113 h 567"/>
                <a:gd name="T36" fmla="*/ 0 w 454"/>
                <a:gd name="T37" fmla="*/ 283 h 567"/>
                <a:gd name="T38" fmla="*/ 57 w 454"/>
                <a:gd name="T39" fmla="*/ 283 h 567"/>
                <a:gd name="T40" fmla="*/ 57 w 454"/>
                <a:gd name="T41" fmla="*/ 340 h 567"/>
                <a:gd name="T42" fmla="*/ 170 w 454"/>
                <a:gd name="T4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170" y="340"/>
                  </a:moveTo>
                  <a:lnTo>
                    <a:pt x="17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60A791E1-C650-42FB-81A6-2EFB0B22DE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7" y="983"/>
              <a:ext cx="453" cy="397"/>
            </a:xfrm>
            <a:custGeom>
              <a:avLst/>
              <a:gdLst>
                <a:gd name="T0" fmla="*/ 170 w 453"/>
                <a:gd name="T1" fmla="*/ 340 h 397"/>
                <a:gd name="T2" fmla="*/ 283 w 453"/>
                <a:gd name="T3" fmla="*/ 340 h 397"/>
                <a:gd name="T4" fmla="*/ 283 w 453"/>
                <a:gd name="T5" fmla="*/ 397 h 397"/>
                <a:gd name="T6" fmla="*/ 397 w 453"/>
                <a:gd name="T7" fmla="*/ 397 h 397"/>
                <a:gd name="T8" fmla="*/ 397 w 453"/>
                <a:gd name="T9" fmla="*/ 340 h 397"/>
                <a:gd name="T10" fmla="*/ 453 w 453"/>
                <a:gd name="T11" fmla="*/ 340 h 397"/>
                <a:gd name="T12" fmla="*/ 453 w 453"/>
                <a:gd name="T13" fmla="*/ 283 h 397"/>
                <a:gd name="T14" fmla="*/ 397 w 453"/>
                <a:gd name="T15" fmla="*/ 283 h 397"/>
                <a:gd name="T16" fmla="*/ 397 w 453"/>
                <a:gd name="T17" fmla="*/ 113 h 397"/>
                <a:gd name="T18" fmla="*/ 340 w 453"/>
                <a:gd name="T19" fmla="*/ 113 h 397"/>
                <a:gd name="T20" fmla="*/ 340 w 453"/>
                <a:gd name="T21" fmla="*/ 56 h 397"/>
                <a:gd name="T22" fmla="*/ 283 w 453"/>
                <a:gd name="T23" fmla="*/ 56 h 397"/>
                <a:gd name="T24" fmla="*/ 283 w 453"/>
                <a:gd name="T25" fmla="*/ 0 h 397"/>
                <a:gd name="T26" fmla="*/ 0 w 453"/>
                <a:gd name="T27" fmla="*/ 0 h 397"/>
                <a:gd name="T28" fmla="*/ 0 w 453"/>
                <a:gd name="T29" fmla="*/ 113 h 397"/>
                <a:gd name="T30" fmla="*/ 56 w 453"/>
                <a:gd name="T31" fmla="*/ 113 h 397"/>
                <a:gd name="T32" fmla="*/ 56 w 453"/>
                <a:gd name="T33" fmla="*/ 227 h 397"/>
                <a:gd name="T34" fmla="*/ 170 w 453"/>
                <a:gd name="T35" fmla="*/ 227 h 397"/>
                <a:gd name="T36" fmla="*/ 170 w 453"/>
                <a:gd name="T37" fmla="*/ 34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397">
                  <a:moveTo>
                    <a:pt x="170" y="340"/>
                  </a:moveTo>
                  <a:lnTo>
                    <a:pt x="283" y="340"/>
                  </a:lnTo>
                  <a:lnTo>
                    <a:pt x="283" y="397"/>
                  </a:lnTo>
                  <a:lnTo>
                    <a:pt x="397" y="397"/>
                  </a:lnTo>
                  <a:lnTo>
                    <a:pt x="397" y="340"/>
                  </a:lnTo>
                  <a:lnTo>
                    <a:pt x="453" y="340"/>
                  </a:lnTo>
                  <a:lnTo>
                    <a:pt x="453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27"/>
                  </a:lnTo>
                  <a:lnTo>
                    <a:pt x="170" y="227"/>
                  </a:lnTo>
                  <a:lnTo>
                    <a:pt x="170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F1EBCFB9-6326-41C4-BDC6-7877434D4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4" y="1323"/>
              <a:ext cx="510" cy="397"/>
            </a:xfrm>
            <a:custGeom>
              <a:avLst/>
              <a:gdLst>
                <a:gd name="T0" fmla="*/ 170 w 510"/>
                <a:gd name="T1" fmla="*/ 57 h 397"/>
                <a:gd name="T2" fmla="*/ 0 w 510"/>
                <a:gd name="T3" fmla="*/ 57 h 397"/>
                <a:gd name="T4" fmla="*/ 0 w 510"/>
                <a:gd name="T5" fmla="*/ 113 h 397"/>
                <a:gd name="T6" fmla="*/ 0 w 510"/>
                <a:gd name="T7" fmla="*/ 227 h 397"/>
                <a:gd name="T8" fmla="*/ 283 w 510"/>
                <a:gd name="T9" fmla="*/ 227 h 397"/>
                <a:gd name="T10" fmla="*/ 283 w 510"/>
                <a:gd name="T11" fmla="*/ 397 h 397"/>
                <a:gd name="T12" fmla="*/ 396 w 510"/>
                <a:gd name="T13" fmla="*/ 397 h 397"/>
                <a:gd name="T14" fmla="*/ 396 w 510"/>
                <a:gd name="T15" fmla="*/ 340 h 397"/>
                <a:gd name="T16" fmla="*/ 510 w 510"/>
                <a:gd name="T17" fmla="*/ 340 h 397"/>
                <a:gd name="T18" fmla="*/ 510 w 510"/>
                <a:gd name="T19" fmla="*/ 227 h 397"/>
                <a:gd name="T20" fmla="*/ 396 w 510"/>
                <a:gd name="T21" fmla="*/ 227 h 397"/>
                <a:gd name="T22" fmla="*/ 396 w 510"/>
                <a:gd name="T23" fmla="*/ 0 h 397"/>
                <a:gd name="T24" fmla="*/ 226 w 510"/>
                <a:gd name="T25" fmla="*/ 0 h 397"/>
                <a:gd name="T26" fmla="*/ 170 w 510"/>
                <a:gd name="T27" fmla="*/ 0 h 397"/>
                <a:gd name="T28" fmla="*/ 170 w 510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0" h="397">
                  <a:moveTo>
                    <a:pt x="170" y="57"/>
                  </a:moveTo>
                  <a:lnTo>
                    <a:pt x="0" y="57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83" y="227"/>
                  </a:lnTo>
                  <a:lnTo>
                    <a:pt x="283" y="397"/>
                  </a:lnTo>
                  <a:lnTo>
                    <a:pt x="396" y="397"/>
                  </a:lnTo>
                  <a:lnTo>
                    <a:pt x="396" y="340"/>
                  </a:lnTo>
                  <a:lnTo>
                    <a:pt x="510" y="340"/>
                  </a:lnTo>
                  <a:lnTo>
                    <a:pt x="510" y="227"/>
                  </a:lnTo>
                  <a:lnTo>
                    <a:pt x="396" y="22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170" y="0"/>
                  </a:lnTo>
                  <a:lnTo>
                    <a:pt x="170" y="5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E402D20D-15EE-4770-B1C2-46D803B07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72"/>
              <a:ext cx="850" cy="454"/>
            </a:xfrm>
            <a:custGeom>
              <a:avLst/>
              <a:gdLst>
                <a:gd name="T0" fmla="*/ 794 w 850"/>
                <a:gd name="T1" fmla="*/ 397 h 454"/>
                <a:gd name="T2" fmla="*/ 680 w 850"/>
                <a:gd name="T3" fmla="*/ 397 h 454"/>
                <a:gd name="T4" fmla="*/ 680 w 850"/>
                <a:gd name="T5" fmla="*/ 454 h 454"/>
                <a:gd name="T6" fmla="*/ 340 w 850"/>
                <a:gd name="T7" fmla="*/ 454 h 454"/>
                <a:gd name="T8" fmla="*/ 340 w 850"/>
                <a:gd name="T9" fmla="*/ 397 h 454"/>
                <a:gd name="T10" fmla="*/ 0 w 850"/>
                <a:gd name="T11" fmla="*/ 397 h 454"/>
                <a:gd name="T12" fmla="*/ 0 w 850"/>
                <a:gd name="T13" fmla="*/ 284 h 454"/>
                <a:gd name="T14" fmla="*/ 57 w 850"/>
                <a:gd name="T15" fmla="*/ 284 h 454"/>
                <a:gd name="T16" fmla="*/ 57 w 850"/>
                <a:gd name="T17" fmla="*/ 227 h 454"/>
                <a:gd name="T18" fmla="*/ 0 w 850"/>
                <a:gd name="T19" fmla="*/ 227 h 454"/>
                <a:gd name="T20" fmla="*/ 0 w 850"/>
                <a:gd name="T21" fmla="*/ 114 h 454"/>
                <a:gd name="T22" fmla="*/ 57 w 850"/>
                <a:gd name="T23" fmla="*/ 114 h 454"/>
                <a:gd name="T24" fmla="*/ 57 w 850"/>
                <a:gd name="T25" fmla="*/ 0 h 454"/>
                <a:gd name="T26" fmla="*/ 397 w 850"/>
                <a:gd name="T27" fmla="*/ 0 h 454"/>
                <a:gd name="T28" fmla="*/ 397 w 850"/>
                <a:gd name="T29" fmla="*/ 57 h 454"/>
                <a:gd name="T30" fmla="*/ 453 w 850"/>
                <a:gd name="T31" fmla="*/ 57 h 454"/>
                <a:gd name="T32" fmla="*/ 453 w 850"/>
                <a:gd name="T33" fmla="*/ 171 h 454"/>
                <a:gd name="T34" fmla="*/ 680 w 850"/>
                <a:gd name="T35" fmla="*/ 171 h 454"/>
                <a:gd name="T36" fmla="*/ 680 w 850"/>
                <a:gd name="T37" fmla="*/ 227 h 454"/>
                <a:gd name="T38" fmla="*/ 850 w 850"/>
                <a:gd name="T39" fmla="*/ 227 h 454"/>
                <a:gd name="T40" fmla="*/ 850 w 850"/>
                <a:gd name="T41" fmla="*/ 284 h 454"/>
                <a:gd name="T42" fmla="*/ 794 w 850"/>
                <a:gd name="T43" fmla="*/ 284 h 454"/>
                <a:gd name="T44" fmla="*/ 794 w 850"/>
                <a:gd name="T4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50" h="454">
                  <a:moveTo>
                    <a:pt x="794" y="397"/>
                  </a:moveTo>
                  <a:lnTo>
                    <a:pt x="680" y="397"/>
                  </a:lnTo>
                  <a:lnTo>
                    <a:pt x="680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453" y="57"/>
                  </a:lnTo>
                  <a:lnTo>
                    <a:pt x="453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850" y="227"/>
                  </a:lnTo>
                  <a:lnTo>
                    <a:pt x="850" y="284"/>
                  </a:lnTo>
                  <a:lnTo>
                    <a:pt x="794" y="284"/>
                  </a:lnTo>
                  <a:lnTo>
                    <a:pt x="794" y="39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C85A11A2-B5C8-491B-804E-7EF6F1153A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9" y="586"/>
              <a:ext cx="737" cy="624"/>
            </a:xfrm>
            <a:custGeom>
              <a:avLst/>
              <a:gdLst>
                <a:gd name="T0" fmla="*/ 624 w 737"/>
                <a:gd name="T1" fmla="*/ 0 h 624"/>
                <a:gd name="T2" fmla="*/ 454 w 737"/>
                <a:gd name="T3" fmla="*/ 0 h 624"/>
                <a:gd name="T4" fmla="*/ 454 w 737"/>
                <a:gd name="T5" fmla="*/ 227 h 624"/>
                <a:gd name="T6" fmla="*/ 340 w 737"/>
                <a:gd name="T7" fmla="*/ 227 h 624"/>
                <a:gd name="T8" fmla="*/ 340 w 737"/>
                <a:gd name="T9" fmla="*/ 170 h 624"/>
                <a:gd name="T10" fmla="*/ 284 w 737"/>
                <a:gd name="T11" fmla="*/ 170 h 624"/>
                <a:gd name="T12" fmla="*/ 284 w 737"/>
                <a:gd name="T13" fmla="*/ 57 h 624"/>
                <a:gd name="T14" fmla="*/ 57 w 737"/>
                <a:gd name="T15" fmla="*/ 57 h 624"/>
                <a:gd name="T16" fmla="*/ 57 w 737"/>
                <a:gd name="T17" fmla="*/ 113 h 624"/>
                <a:gd name="T18" fmla="*/ 0 w 737"/>
                <a:gd name="T19" fmla="*/ 113 h 624"/>
                <a:gd name="T20" fmla="*/ 0 w 737"/>
                <a:gd name="T21" fmla="*/ 227 h 624"/>
                <a:gd name="T22" fmla="*/ 170 w 737"/>
                <a:gd name="T23" fmla="*/ 227 h 624"/>
                <a:gd name="T24" fmla="*/ 170 w 737"/>
                <a:gd name="T25" fmla="*/ 283 h 624"/>
                <a:gd name="T26" fmla="*/ 227 w 737"/>
                <a:gd name="T27" fmla="*/ 283 h 624"/>
                <a:gd name="T28" fmla="*/ 227 w 737"/>
                <a:gd name="T29" fmla="*/ 340 h 624"/>
                <a:gd name="T30" fmla="*/ 340 w 737"/>
                <a:gd name="T31" fmla="*/ 340 h 624"/>
                <a:gd name="T32" fmla="*/ 340 w 737"/>
                <a:gd name="T33" fmla="*/ 397 h 624"/>
                <a:gd name="T34" fmla="*/ 397 w 737"/>
                <a:gd name="T35" fmla="*/ 397 h 624"/>
                <a:gd name="T36" fmla="*/ 397 w 737"/>
                <a:gd name="T37" fmla="*/ 453 h 624"/>
                <a:gd name="T38" fmla="*/ 454 w 737"/>
                <a:gd name="T39" fmla="*/ 453 h 624"/>
                <a:gd name="T40" fmla="*/ 454 w 737"/>
                <a:gd name="T41" fmla="*/ 624 h 624"/>
                <a:gd name="T42" fmla="*/ 681 w 737"/>
                <a:gd name="T43" fmla="*/ 624 h 624"/>
                <a:gd name="T44" fmla="*/ 681 w 737"/>
                <a:gd name="T45" fmla="*/ 397 h 624"/>
                <a:gd name="T46" fmla="*/ 737 w 737"/>
                <a:gd name="T47" fmla="*/ 397 h 624"/>
                <a:gd name="T48" fmla="*/ 737 w 737"/>
                <a:gd name="T49" fmla="*/ 283 h 624"/>
                <a:gd name="T50" fmla="*/ 624 w 737"/>
                <a:gd name="T51" fmla="*/ 283 h 624"/>
                <a:gd name="T52" fmla="*/ 624 w 737"/>
                <a:gd name="T53" fmla="*/ 170 h 624"/>
                <a:gd name="T54" fmla="*/ 681 w 737"/>
                <a:gd name="T55" fmla="*/ 170 h 624"/>
                <a:gd name="T56" fmla="*/ 681 w 737"/>
                <a:gd name="T57" fmla="*/ 113 h 624"/>
                <a:gd name="T58" fmla="*/ 624 w 737"/>
                <a:gd name="T59" fmla="*/ 113 h 624"/>
                <a:gd name="T60" fmla="*/ 624 w 737"/>
                <a:gd name="T61" fmla="*/ 57 h 624"/>
                <a:gd name="T62" fmla="*/ 624 w 737"/>
                <a:gd name="T6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7" h="624">
                  <a:moveTo>
                    <a:pt x="624" y="0"/>
                  </a:move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57"/>
                  </a:lnTo>
                  <a:lnTo>
                    <a:pt x="57" y="57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70" y="227"/>
                  </a:lnTo>
                  <a:lnTo>
                    <a:pt x="170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624"/>
                  </a:lnTo>
                  <a:lnTo>
                    <a:pt x="681" y="624"/>
                  </a:lnTo>
                  <a:lnTo>
                    <a:pt x="681" y="397"/>
                  </a:lnTo>
                  <a:lnTo>
                    <a:pt x="737" y="397"/>
                  </a:lnTo>
                  <a:lnTo>
                    <a:pt x="737" y="283"/>
                  </a:lnTo>
                  <a:lnTo>
                    <a:pt x="624" y="283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8EBA9635-A390-4E02-B7BE-2485EF92B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802"/>
              <a:ext cx="170" cy="57"/>
            </a:xfrm>
            <a:custGeom>
              <a:avLst/>
              <a:gdLst>
                <a:gd name="T0" fmla="*/ 0 w 170"/>
                <a:gd name="T1" fmla="*/ 0 h 57"/>
                <a:gd name="T2" fmla="*/ 113 w 170"/>
                <a:gd name="T3" fmla="*/ 0 h 57"/>
                <a:gd name="T4" fmla="*/ 170 w 170"/>
                <a:gd name="T5" fmla="*/ 0 h 57"/>
                <a:gd name="T6" fmla="*/ 170 w 170"/>
                <a:gd name="T7" fmla="*/ 57 h 57"/>
                <a:gd name="T8" fmla="*/ 0 w 170"/>
                <a:gd name="T9" fmla="*/ 57 h 57"/>
                <a:gd name="T10" fmla="*/ 0 w 170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" h="57">
                  <a:moveTo>
                    <a:pt x="0" y="0"/>
                  </a:move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0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FA261DB4-042D-4458-8988-763F2C36D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065"/>
              <a:ext cx="623" cy="737"/>
            </a:xfrm>
            <a:custGeom>
              <a:avLst/>
              <a:gdLst>
                <a:gd name="T0" fmla="*/ 623 w 623"/>
                <a:gd name="T1" fmla="*/ 737 h 737"/>
                <a:gd name="T2" fmla="*/ 623 w 623"/>
                <a:gd name="T3" fmla="*/ 511 h 737"/>
                <a:gd name="T4" fmla="*/ 453 w 623"/>
                <a:gd name="T5" fmla="*/ 511 h 737"/>
                <a:gd name="T6" fmla="*/ 453 w 623"/>
                <a:gd name="T7" fmla="*/ 397 h 737"/>
                <a:gd name="T8" fmla="*/ 397 w 623"/>
                <a:gd name="T9" fmla="*/ 397 h 737"/>
                <a:gd name="T10" fmla="*/ 397 w 623"/>
                <a:gd name="T11" fmla="*/ 227 h 737"/>
                <a:gd name="T12" fmla="*/ 453 w 623"/>
                <a:gd name="T13" fmla="*/ 227 h 737"/>
                <a:gd name="T14" fmla="*/ 453 w 623"/>
                <a:gd name="T15" fmla="*/ 57 h 737"/>
                <a:gd name="T16" fmla="*/ 397 w 623"/>
                <a:gd name="T17" fmla="*/ 57 h 737"/>
                <a:gd name="T18" fmla="*/ 397 w 623"/>
                <a:gd name="T19" fmla="*/ 0 h 737"/>
                <a:gd name="T20" fmla="*/ 170 w 623"/>
                <a:gd name="T21" fmla="*/ 0 h 737"/>
                <a:gd name="T22" fmla="*/ 170 w 623"/>
                <a:gd name="T23" fmla="*/ 57 h 737"/>
                <a:gd name="T24" fmla="*/ 113 w 623"/>
                <a:gd name="T25" fmla="*/ 57 h 737"/>
                <a:gd name="T26" fmla="*/ 113 w 623"/>
                <a:gd name="T27" fmla="*/ 114 h 737"/>
                <a:gd name="T28" fmla="*/ 56 w 623"/>
                <a:gd name="T29" fmla="*/ 114 h 737"/>
                <a:gd name="T30" fmla="*/ 56 w 623"/>
                <a:gd name="T31" fmla="*/ 397 h 737"/>
                <a:gd name="T32" fmla="*/ 113 w 623"/>
                <a:gd name="T33" fmla="*/ 454 h 737"/>
                <a:gd name="T34" fmla="*/ 0 w 623"/>
                <a:gd name="T35" fmla="*/ 454 h 737"/>
                <a:gd name="T36" fmla="*/ 0 w 623"/>
                <a:gd name="T37" fmla="*/ 681 h 737"/>
                <a:gd name="T38" fmla="*/ 170 w 623"/>
                <a:gd name="T39" fmla="*/ 681 h 737"/>
                <a:gd name="T40" fmla="*/ 170 w 623"/>
                <a:gd name="T41" fmla="*/ 737 h 737"/>
                <a:gd name="T42" fmla="*/ 453 w 623"/>
                <a:gd name="T43" fmla="*/ 737 h 737"/>
                <a:gd name="T44" fmla="*/ 453 w 623"/>
                <a:gd name="T45" fmla="*/ 681 h 737"/>
                <a:gd name="T46" fmla="*/ 510 w 623"/>
                <a:gd name="T47" fmla="*/ 681 h 737"/>
                <a:gd name="T48" fmla="*/ 510 w 623"/>
                <a:gd name="T49" fmla="*/ 737 h 737"/>
                <a:gd name="T50" fmla="*/ 623 w 623"/>
                <a:gd name="T51" fmla="*/ 73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3" h="737">
                  <a:moveTo>
                    <a:pt x="623" y="737"/>
                  </a:moveTo>
                  <a:lnTo>
                    <a:pt x="623" y="511"/>
                  </a:lnTo>
                  <a:lnTo>
                    <a:pt x="453" y="511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453" y="227"/>
                  </a:lnTo>
                  <a:lnTo>
                    <a:pt x="453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39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37"/>
                  </a:lnTo>
                  <a:lnTo>
                    <a:pt x="623" y="73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5FCEB797-BB1E-4A22-81E6-2725A52631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3761"/>
              <a:ext cx="1474" cy="1474"/>
            </a:xfrm>
            <a:custGeom>
              <a:avLst/>
              <a:gdLst>
                <a:gd name="T0" fmla="*/ 340 w 1474"/>
                <a:gd name="T1" fmla="*/ 1418 h 1474"/>
                <a:gd name="T2" fmla="*/ 397 w 1474"/>
                <a:gd name="T3" fmla="*/ 1361 h 1474"/>
                <a:gd name="T4" fmla="*/ 454 w 1474"/>
                <a:gd name="T5" fmla="*/ 1304 h 1474"/>
                <a:gd name="T6" fmla="*/ 681 w 1474"/>
                <a:gd name="T7" fmla="*/ 1361 h 1474"/>
                <a:gd name="T8" fmla="*/ 737 w 1474"/>
                <a:gd name="T9" fmla="*/ 1474 h 1474"/>
                <a:gd name="T10" fmla="*/ 794 w 1474"/>
                <a:gd name="T11" fmla="*/ 1361 h 1474"/>
                <a:gd name="T12" fmla="*/ 907 w 1474"/>
                <a:gd name="T13" fmla="*/ 1304 h 1474"/>
                <a:gd name="T14" fmla="*/ 1021 w 1474"/>
                <a:gd name="T15" fmla="*/ 1248 h 1474"/>
                <a:gd name="T16" fmla="*/ 1248 w 1474"/>
                <a:gd name="T17" fmla="*/ 1134 h 1474"/>
                <a:gd name="T18" fmla="*/ 1304 w 1474"/>
                <a:gd name="T19" fmla="*/ 1021 h 1474"/>
                <a:gd name="T20" fmla="*/ 1248 w 1474"/>
                <a:gd name="T21" fmla="*/ 964 h 1474"/>
                <a:gd name="T22" fmla="*/ 1361 w 1474"/>
                <a:gd name="T23" fmla="*/ 851 h 1474"/>
                <a:gd name="T24" fmla="*/ 1474 w 1474"/>
                <a:gd name="T25" fmla="*/ 737 h 1474"/>
                <a:gd name="T26" fmla="*/ 1361 w 1474"/>
                <a:gd name="T27" fmla="*/ 681 h 1474"/>
                <a:gd name="T28" fmla="*/ 1021 w 1474"/>
                <a:gd name="T29" fmla="*/ 624 h 1474"/>
                <a:gd name="T30" fmla="*/ 964 w 1474"/>
                <a:gd name="T31" fmla="*/ 567 h 1474"/>
                <a:gd name="T32" fmla="*/ 907 w 1474"/>
                <a:gd name="T33" fmla="*/ 510 h 1474"/>
                <a:gd name="T34" fmla="*/ 851 w 1474"/>
                <a:gd name="T35" fmla="*/ 397 h 1474"/>
                <a:gd name="T36" fmla="*/ 907 w 1474"/>
                <a:gd name="T37" fmla="*/ 340 h 1474"/>
                <a:gd name="T38" fmla="*/ 851 w 1474"/>
                <a:gd name="T39" fmla="*/ 284 h 1474"/>
                <a:gd name="T40" fmla="*/ 737 w 1474"/>
                <a:gd name="T41" fmla="*/ 397 h 1474"/>
                <a:gd name="T42" fmla="*/ 681 w 1474"/>
                <a:gd name="T43" fmla="*/ 454 h 1474"/>
                <a:gd name="T44" fmla="*/ 624 w 1474"/>
                <a:gd name="T45" fmla="*/ 340 h 1474"/>
                <a:gd name="T46" fmla="*/ 681 w 1474"/>
                <a:gd name="T47" fmla="*/ 284 h 1474"/>
                <a:gd name="T48" fmla="*/ 624 w 1474"/>
                <a:gd name="T49" fmla="*/ 340 h 1474"/>
                <a:gd name="T50" fmla="*/ 510 w 1474"/>
                <a:gd name="T51" fmla="*/ 340 h 1474"/>
                <a:gd name="T52" fmla="*/ 567 w 1474"/>
                <a:gd name="T53" fmla="*/ 284 h 1474"/>
                <a:gd name="T54" fmla="*/ 624 w 1474"/>
                <a:gd name="T55" fmla="*/ 227 h 1474"/>
                <a:gd name="T56" fmla="*/ 624 w 1474"/>
                <a:gd name="T57" fmla="*/ 114 h 1474"/>
                <a:gd name="T58" fmla="*/ 737 w 1474"/>
                <a:gd name="T59" fmla="*/ 0 h 1474"/>
                <a:gd name="T60" fmla="*/ 567 w 1474"/>
                <a:gd name="T61" fmla="*/ 57 h 1474"/>
                <a:gd name="T62" fmla="*/ 454 w 1474"/>
                <a:gd name="T63" fmla="*/ 114 h 1474"/>
                <a:gd name="T64" fmla="*/ 340 w 1474"/>
                <a:gd name="T65" fmla="*/ 170 h 1474"/>
                <a:gd name="T66" fmla="*/ 284 w 1474"/>
                <a:gd name="T67" fmla="*/ 227 h 1474"/>
                <a:gd name="T68" fmla="*/ 340 w 1474"/>
                <a:gd name="T69" fmla="*/ 284 h 1474"/>
                <a:gd name="T70" fmla="*/ 397 w 1474"/>
                <a:gd name="T71" fmla="*/ 340 h 1474"/>
                <a:gd name="T72" fmla="*/ 454 w 1474"/>
                <a:gd name="T73" fmla="*/ 510 h 1474"/>
                <a:gd name="T74" fmla="*/ 567 w 1474"/>
                <a:gd name="T75" fmla="*/ 567 h 1474"/>
                <a:gd name="T76" fmla="*/ 454 w 1474"/>
                <a:gd name="T77" fmla="*/ 737 h 1474"/>
                <a:gd name="T78" fmla="*/ 397 w 1474"/>
                <a:gd name="T79" fmla="*/ 794 h 1474"/>
                <a:gd name="T80" fmla="*/ 227 w 1474"/>
                <a:gd name="T81" fmla="*/ 737 h 1474"/>
                <a:gd name="T82" fmla="*/ 0 w 1474"/>
                <a:gd name="T83" fmla="*/ 794 h 1474"/>
                <a:gd name="T84" fmla="*/ 114 w 1474"/>
                <a:gd name="T85" fmla="*/ 851 h 1474"/>
                <a:gd name="T86" fmla="*/ 170 w 1474"/>
                <a:gd name="T87" fmla="*/ 907 h 1474"/>
                <a:gd name="T88" fmla="*/ 227 w 1474"/>
                <a:gd name="T89" fmla="*/ 1021 h 1474"/>
                <a:gd name="T90" fmla="*/ 340 w 1474"/>
                <a:gd name="T91" fmla="*/ 1134 h 1474"/>
                <a:gd name="T92" fmla="*/ 397 w 1474"/>
                <a:gd name="T93" fmla="*/ 1191 h 1474"/>
                <a:gd name="T94" fmla="*/ 284 w 1474"/>
                <a:gd name="T95" fmla="*/ 1248 h 1474"/>
                <a:gd name="T96" fmla="*/ 227 w 1474"/>
                <a:gd name="T97" fmla="*/ 1304 h 1474"/>
                <a:gd name="T98" fmla="*/ 340 w 1474"/>
                <a:gd name="T99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4" h="1474">
                  <a:moveTo>
                    <a:pt x="340" y="1474"/>
                  </a:moveTo>
                  <a:lnTo>
                    <a:pt x="340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681" y="1304"/>
                  </a:lnTo>
                  <a:lnTo>
                    <a:pt x="681" y="1361"/>
                  </a:lnTo>
                  <a:lnTo>
                    <a:pt x="737" y="1361"/>
                  </a:lnTo>
                  <a:lnTo>
                    <a:pt x="737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7" y="1361"/>
                  </a:lnTo>
                  <a:lnTo>
                    <a:pt x="907" y="1304"/>
                  </a:lnTo>
                  <a:lnTo>
                    <a:pt x="1021" y="1304"/>
                  </a:lnTo>
                  <a:lnTo>
                    <a:pt x="1021" y="1248"/>
                  </a:lnTo>
                  <a:lnTo>
                    <a:pt x="1248" y="1248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21"/>
                  </a:lnTo>
                  <a:lnTo>
                    <a:pt x="1248" y="1021"/>
                  </a:lnTo>
                  <a:lnTo>
                    <a:pt x="1248" y="964"/>
                  </a:lnTo>
                  <a:lnTo>
                    <a:pt x="1361" y="964"/>
                  </a:lnTo>
                  <a:lnTo>
                    <a:pt x="1361" y="851"/>
                  </a:lnTo>
                  <a:lnTo>
                    <a:pt x="1474" y="851"/>
                  </a:lnTo>
                  <a:lnTo>
                    <a:pt x="1474" y="737"/>
                  </a:lnTo>
                  <a:lnTo>
                    <a:pt x="1361" y="737"/>
                  </a:lnTo>
                  <a:lnTo>
                    <a:pt x="1361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510"/>
                  </a:lnTo>
                  <a:lnTo>
                    <a:pt x="851" y="510"/>
                  </a:lnTo>
                  <a:lnTo>
                    <a:pt x="851" y="397"/>
                  </a:lnTo>
                  <a:lnTo>
                    <a:pt x="907" y="39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84"/>
                  </a:lnTo>
                  <a:lnTo>
                    <a:pt x="737" y="284"/>
                  </a:lnTo>
                  <a:lnTo>
                    <a:pt x="73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40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737"/>
                  </a:lnTo>
                  <a:lnTo>
                    <a:pt x="454" y="737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14" y="851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191"/>
                  </a:lnTo>
                  <a:lnTo>
                    <a:pt x="397" y="1191"/>
                  </a:lnTo>
                  <a:lnTo>
                    <a:pt x="397" y="1248"/>
                  </a:lnTo>
                  <a:lnTo>
                    <a:pt x="284" y="1248"/>
                  </a:lnTo>
                  <a:lnTo>
                    <a:pt x="284" y="1304"/>
                  </a:lnTo>
                  <a:lnTo>
                    <a:pt x="227" y="1304"/>
                  </a:lnTo>
                  <a:lnTo>
                    <a:pt x="227" y="1474"/>
                  </a:lnTo>
                  <a:lnTo>
                    <a:pt x="340" y="147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55ACB163-324D-4CAF-8E38-2EA61D26F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0" y="4158"/>
              <a:ext cx="680" cy="397"/>
            </a:xfrm>
            <a:custGeom>
              <a:avLst/>
              <a:gdLst>
                <a:gd name="T0" fmla="*/ 510 w 680"/>
                <a:gd name="T1" fmla="*/ 113 h 397"/>
                <a:gd name="T2" fmla="*/ 567 w 680"/>
                <a:gd name="T3" fmla="*/ 113 h 397"/>
                <a:gd name="T4" fmla="*/ 567 w 680"/>
                <a:gd name="T5" fmla="*/ 170 h 397"/>
                <a:gd name="T6" fmla="*/ 680 w 680"/>
                <a:gd name="T7" fmla="*/ 170 h 397"/>
                <a:gd name="T8" fmla="*/ 680 w 680"/>
                <a:gd name="T9" fmla="*/ 340 h 397"/>
                <a:gd name="T10" fmla="*/ 567 w 680"/>
                <a:gd name="T11" fmla="*/ 340 h 397"/>
                <a:gd name="T12" fmla="*/ 567 w 680"/>
                <a:gd name="T13" fmla="*/ 397 h 397"/>
                <a:gd name="T14" fmla="*/ 510 w 680"/>
                <a:gd name="T15" fmla="*/ 397 h 397"/>
                <a:gd name="T16" fmla="*/ 510 w 680"/>
                <a:gd name="T17" fmla="*/ 340 h 397"/>
                <a:gd name="T18" fmla="*/ 340 w 680"/>
                <a:gd name="T19" fmla="*/ 340 h 397"/>
                <a:gd name="T20" fmla="*/ 340 w 680"/>
                <a:gd name="T21" fmla="*/ 397 h 397"/>
                <a:gd name="T22" fmla="*/ 113 w 680"/>
                <a:gd name="T23" fmla="*/ 397 h 397"/>
                <a:gd name="T24" fmla="*/ 113 w 680"/>
                <a:gd name="T25" fmla="*/ 284 h 397"/>
                <a:gd name="T26" fmla="*/ 0 w 680"/>
                <a:gd name="T27" fmla="*/ 284 h 397"/>
                <a:gd name="T28" fmla="*/ 0 w 680"/>
                <a:gd name="T29" fmla="*/ 227 h 397"/>
                <a:gd name="T30" fmla="*/ 56 w 680"/>
                <a:gd name="T31" fmla="*/ 227 h 397"/>
                <a:gd name="T32" fmla="*/ 56 w 680"/>
                <a:gd name="T33" fmla="*/ 113 h 397"/>
                <a:gd name="T34" fmla="*/ 0 w 680"/>
                <a:gd name="T35" fmla="*/ 113 h 397"/>
                <a:gd name="T36" fmla="*/ 0 w 680"/>
                <a:gd name="T37" fmla="*/ 57 h 397"/>
                <a:gd name="T38" fmla="*/ 170 w 680"/>
                <a:gd name="T39" fmla="*/ 57 h 397"/>
                <a:gd name="T40" fmla="*/ 170 w 680"/>
                <a:gd name="T41" fmla="*/ 0 h 397"/>
                <a:gd name="T42" fmla="*/ 397 w 680"/>
                <a:gd name="T43" fmla="*/ 0 h 397"/>
                <a:gd name="T44" fmla="*/ 397 w 680"/>
                <a:gd name="T45" fmla="*/ 113 h 397"/>
                <a:gd name="T46" fmla="*/ 283 w 680"/>
                <a:gd name="T47" fmla="*/ 113 h 397"/>
                <a:gd name="T48" fmla="*/ 283 w 680"/>
                <a:gd name="T49" fmla="*/ 170 h 397"/>
                <a:gd name="T50" fmla="*/ 510 w 680"/>
                <a:gd name="T51" fmla="*/ 170 h 397"/>
                <a:gd name="T52" fmla="*/ 510 w 680"/>
                <a:gd name="T53" fmla="*/ 11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397">
                  <a:moveTo>
                    <a:pt x="51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680" y="170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113" y="39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510" y="170"/>
                  </a:lnTo>
                  <a:lnTo>
                    <a:pt x="510" y="113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38516F70-E9C9-4329-AE82-E219326DCE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875"/>
              <a:ext cx="624" cy="453"/>
            </a:xfrm>
            <a:custGeom>
              <a:avLst/>
              <a:gdLst>
                <a:gd name="T0" fmla="*/ 516 w 624"/>
                <a:gd name="T1" fmla="*/ 47 h 453"/>
                <a:gd name="T2" fmla="*/ 487 w 624"/>
                <a:gd name="T3" fmla="*/ 56 h 453"/>
                <a:gd name="T4" fmla="*/ 454 w 624"/>
                <a:gd name="T5" fmla="*/ 56 h 453"/>
                <a:gd name="T6" fmla="*/ 454 w 624"/>
                <a:gd name="T7" fmla="*/ 0 h 453"/>
                <a:gd name="T8" fmla="*/ 284 w 624"/>
                <a:gd name="T9" fmla="*/ 0 h 453"/>
                <a:gd name="T10" fmla="*/ 284 w 624"/>
                <a:gd name="T11" fmla="*/ 56 h 453"/>
                <a:gd name="T12" fmla="*/ 170 w 624"/>
                <a:gd name="T13" fmla="*/ 56 h 453"/>
                <a:gd name="T14" fmla="*/ 170 w 624"/>
                <a:gd name="T15" fmla="*/ 113 h 453"/>
                <a:gd name="T16" fmla="*/ 114 w 624"/>
                <a:gd name="T17" fmla="*/ 113 h 453"/>
                <a:gd name="T18" fmla="*/ 114 w 624"/>
                <a:gd name="T19" fmla="*/ 170 h 453"/>
                <a:gd name="T20" fmla="*/ 0 w 624"/>
                <a:gd name="T21" fmla="*/ 170 h 453"/>
                <a:gd name="T22" fmla="*/ 0 w 624"/>
                <a:gd name="T23" fmla="*/ 283 h 453"/>
                <a:gd name="T24" fmla="*/ 170 w 624"/>
                <a:gd name="T25" fmla="*/ 283 h 453"/>
                <a:gd name="T26" fmla="*/ 170 w 624"/>
                <a:gd name="T27" fmla="*/ 340 h 453"/>
                <a:gd name="T28" fmla="*/ 284 w 624"/>
                <a:gd name="T29" fmla="*/ 340 h 453"/>
                <a:gd name="T30" fmla="*/ 284 w 624"/>
                <a:gd name="T31" fmla="*/ 283 h 453"/>
                <a:gd name="T32" fmla="*/ 511 w 624"/>
                <a:gd name="T33" fmla="*/ 283 h 453"/>
                <a:gd name="T34" fmla="*/ 511 w 624"/>
                <a:gd name="T35" fmla="*/ 396 h 453"/>
                <a:gd name="T36" fmla="*/ 397 w 624"/>
                <a:gd name="T37" fmla="*/ 396 h 453"/>
                <a:gd name="T38" fmla="*/ 397 w 624"/>
                <a:gd name="T39" fmla="*/ 453 h 453"/>
                <a:gd name="T40" fmla="*/ 624 w 624"/>
                <a:gd name="T41" fmla="*/ 453 h 453"/>
                <a:gd name="T42" fmla="*/ 624 w 624"/>
                <a:gd name="T43" fmla="*/ 226 h 453"/>
                <a:gd name="T44" fmla="*/ 567 w 624"/>
                <a:gd name="T45" fmla="*/ 226 h 453"/>
                <a:gd name="T46" fmla="*/ 567 w 624"/>
                <a:gd name="T47" fmla="*/ 113 h 453"/>
                <a:gd name="T48" fmla="*/ 511 w 624"/>
                <a:gd name="T49" fmla="*/ 113 h 453"/>
                <a:gd name="T50" fmla="*/ 516 w 624"/>
                <a:gd name="T51" fmla="*/ 4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453">
                  <a:moveTo>
                    <a:pt x="516" y="47"/>
                  </a:moveTo>
                  <a:cubicBezTo>
                    <a:pt x="490" y="57"/>
                    <a:pt x="501" y="56"/>
                    <a:pt x="487" y="56"/>
                  </a:cubicBezTo>
                  <a:lnTo>
                    <a:pt x="454" y="56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84" y="340"/>
                  </a:lnTo>
                  <a:lnTo>
                    <a:pt x="284" y="283"/>
                  </a:lnTo>
                  <a:lnTo>
                    <a:pt x="511" y="283"/>
                  </a:lnTo>
                  <a:lnTo>
                    <a:pt x="511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624" y="45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13"/>
                  </a:lnTo>
                  <a:lnTo>
                    <a:pt x="511" y="113"/>
                  </a:lnTo>
                  <a:lnTo>
                    <a:pt x="516" y="4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F3A424F6-DDDF-49E1-A457-538182E511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364"/>
              <a:ext cx="851" cy="681"/>
            </a:xfrm>
            <a:custGeom>
              <a:avLst/>
              <a:gdLst>
                <a:gd name="T0" fmla="*/ 624 w 851"/>
                <a:gd name="T1" fmla="*/ 681 h 681"/>
                <a:gd name="T2" fmla="*/ 510 w 851"/>
                <a:gd name="T3" fmla="*/ 681 h 681"/>
                <a:gd name="T4" fmla="*/ 510 w 851"/>
                <a:gd name="T5" fmla="*/ 624 h 681"/>
                <a:gd name="T6" fmla="*/ 340 w 851"/>
                <a:gd name="T7" fmla="*/ 624 h 681"/>
                <a:gd name="T8" fmla="*/ 340 w 851"/>
                <a:gd name="T9" fmla="*/ 681 h 681"/>
                <a:gd name="T10" fmla="*/ 113 w 851"/>
                <a:gd name="T11" fmla="*/ 681 h 681"/>
                <a:gd name="T12" fmla="*/ 113 w 851"/>
                <a:gd name="T13" fmla="*/ 624 h 681"/>
                <a:gd name="T14" fmla="*/ 0 w 851"/>
                <a:gd name="T15" fmla="*/ 624 h 681"/>
                <a:gd name="T16" fmla="*/ 0 w 851"/>
                <a:gd name="T17" fmla="*/ 511 h 681"/>
                <a:gd name="T18" fmla="*/ 57 w 851"/>
                <a:gd name="T19" fmla="*/ 511 h 681"/>
                <a:gd name="T20" fmla="*/ 57 w 851"/>
                <a:gd name="T21" fmla="*/ 397 h 681"/>
                <a:gd name="T22" fmla="*/ 113 w 851"/>
                <a:gd name="T23" fmla="*/ 397 h 681"/>
                <a:gd name="T24" fmla="*/ 113 w 851"/>
                <a:gd name="T25" fmla="*/ 340 h 681"/>
                <a:gd name="T26" fmla="*/ 227 w 851"/>
                <a:gd name="T27" fmla="*/ 340 h 681"/>
                <a:gd name="T28" fmla="*/ 227 w 851"/>
                <a:gd name="T29" fmla="*/ 227 h 681"/>
                <a:gd name="T30" fmla="*/ 170 w 851"/>
                <a:gd name="T31" fmla="*/ 227 h 681"/>
                <a:gd name="T32" fmla="*/ 170 w 851"/>
                <a:gd name="T33" fmla="*/ 170 h 681"/>
                <a:gd name="T34" fmla="*/ 113 w 851"/>
                <a:gd name="T35" fmla="*/ 170 h 681"/>
                <a:gd name="T36" fmla="*/ 113 w 851"/>
                <a:gd name="T37" fmla="*/ 114 h 681"/>
                <a:gd name="T38" fmla="*/ 57 w 851"/>
                <a:gd name="T39" fmla="*/ 114 h 681"/>
                <a:gd name="T40" fmla="*/ 57 w 851"/>
                <a:gd name="T41" fmla="*/ 57 h 681"/>
                <a:gd name="T42" fmla="*/ 113 w 851"/>
                <a:gd name="T43" fmla="*/ 57 h 681"/>
                <a:gd name="T44" fmla="*/ 113 w 851"/>
                <a:gd name="T45" fmla="*/ 0 h 681"/>
                <a:gd name="T46" fmla="*/ 170 w 851"/>
                <a:gd name="T47" fmla="*/ 0 h 681"/>
                <a:gd name="T48" fmla="*/ 170 w 851"/>
                <a:gd name="T49" fmla="*/ 57 h 681"/>
                <a:gd name="T50" fmla="*/ 340 w 851"/>
                <a:gd name="T51" fmla="*/ 57 h 681"/>
                <a:gd name="T52" fmla="*/ 340 w 851"/>
                <a:gd name="T53" fmla="*/ 114 h 681"/>
                <a:gd name="T54" fmla="*/ 454 w 851"/>
                <a:gd name="T55" fmla="*/ 114 h 681"/>
                <a:gd name="T56" fmla="*/ 454 w 851"/>
                <a:gd name="T57" fmla="*/ 57 h 681"/>
                <a:gd name="T58" fmla="*/ 510 w 851"/>
                <a:gd name="T59" fmla="*/ 57 h 681"/>
                <a:gd name="T60" fmla="*/ 510 w 851"/>
                <a:gd name="T61" fmla="*/ 170 h 681"/>
                <a:gd name="T62" fmla="*/ 567 w 851"/>
                <a:gd name="T63" fmla="*/ 170 h 681"/>
                <a:gd name="T64" fmla="*/ 567 w 851"/>
                <a:gd name="T65" fmla="*/ 227 h 681"/>
                <a:gd name="T66" fmla="*/ 680 w 851"/>
                <a:gd name="T67" fmla="*/ 227 h 681"/>
                <a:gd name="T68" fmla="*/ 680 w 851"/>
                <a:gd name="T69" fmla="*/ 340 h 681"/>
                <a:gd name="T70" fmla="*/ 851 w 851"/>
                <a:gd name="T71" fmla="*/ 340 h 681"/>
                <a:gd name="T72" fmla="*/ 851 w 851"/>
                <a:gd name="T73" fmla="*/ 511 h 681"/>
                <a:gd name="T74" fmla="*/ 794 w 851"/>
                <a:gd name="T75" fmla="*/ 511 h 681"/>
                <a:gd name="T76" fmla="*/ 794 w 851"/>
                <a:gd name="T77" fmla="*/ 567 h 681"/>
                <a:gd name="T78" fmla="*/ 680 w 851"/>
                <a:gd name="T79" fmla="*/ 567 h 681"/>
                <a:gd name="T80" fmla="*/ 680 w 851"/>
                <a:gd name="T81" fmla="*/ 624 h 681"/>
                <a:gd name="T82" fmla="*/ 624 w 851"/>
                <a:gd name="T83" fmla="*/ 624 h 681"/>
                <a:gd name="T84" fmla="*/ 624 w 851"/>
                <a:gd name="T85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1" h="681">
                  <a:moveTo>
                    <a:pt x="624" y="681"/>
                  </a:moveTo>
                  <a:lnTo>
                    <a:pt x="510" y="681"/>
                  </a:lnTo>
                  <a:lnTo>
                    <a:pt x="510" y="624"/>
                  </a:lnTo>
                  <a:lnTo>
                    <a:pt x="340" y="624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851" y="340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567"/>
                  </a:lnTo>
                  <a:lnTo>
                    <a:pt x="680" y="567"/>
                  </a:lnTo>
                  <a:lnTo>
                    <a:pt x="680" y="624"/>
                  </a:lnTo>
                  <a:lnTo>
                    <a:pt x="624" y="624"/>
                  </a:lnTo>
                  <a:lnTo>
                    <a:pt x="624" y="68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344EE463-6BFE-4CAF-AF1D-7E63CEB77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3137"/>
              <a:ext cx="567" cy="794"/>
            </a:xfrm>
            <a:custGeom>
              <a:avLst/>
              <a:gdLst>
                <a:gd name="T0" fmla="*/ 0 w 567"/>
                <a:gd name="T1" fmla="*/ 738 h 794"/>
                <a:gd name="T2" fmla="*/ 0 w 567"/>
                <a:gd name="T3" fmla="*/ 397 h 794"/>
                <a:gd name="T4" fmla="*/ 56 w 567"/>
                <a:gd name="T5" fmla="*/ 397 h 794"/>
                <a:gd name="T6" fmla="*/ 56 w 567"/>
                <a:gd name="T7" fmla="*/ 341 h 794"/>
                <a:gd name="T8" fmla="*/ 170 w 567"/>
                <a:gd name="T9" fmla="*/ 341 h 794"/>
                <a:gd name="T10" fmla="*/ 170 w 567"/>
                <a:gd name="T11" fmla="*/ 284 h 794"/>
                <a:gd name="T12" fmla="*/ 226 w 567"/>
                <a:gd name="T13" fmla="*/ 284 h 794"/>
                <a:gd name="T14" fmla="*/ 226 w 567"/>
                <a:gd name="T15" fmla="*/ 227 h 794"/>
                <a:gd name="T16" fmla="*/ 283 w 567"/>
                <a:gd name="T17" fmla="*/ 227 h 794"/>
                <a:gd name="T18" fmla="*/ 283 w 567"/>
                <a:gd name="T19" fmla="*/ 114 h 794"/>
                <a:gd name="T20" fmla="*/ 340 w 567"/>
                <a:gd name="T21" fmla="*/ 114 h 794"/>
                <a:gd name="T22" fmla="*/ 340 w 567"/>
                <a:gd name="T23" fmla="*/ 57 h 794"/>
                <a:gd name="T24" fmla="*/ 453 w 567"/>
                <a:gd name="T25" fmla="*/ 57 h 794"/>
                <a:gd name="T26" fmla="*/ 453 w 567"/>
                <a:gd name="T27" fmla="*/ 0 h 794"/>
                <a:gd name="T28" fmla="*/ 567 w 567"/>
                <a:gd name="T29" fmla="*/ 0 h 794"/>
                <a:gd name="T30" fmla="*/ 567 w 567"/>
                <a:gd name="T31" fmla="*/ 511 h 794"/>
                <a:gd name="T32" fmla="*/ 510 w 567"/>
                <a:gd name="T33" fmla="*/ 511 h 794"/>
                <a:gd name="T34" fmla="*/ 510 w 567"/>
                <a:gd name="T35" fmla="*/ 567 h 794"/>
                <a:gd name="T36" fmla="*/ 453 w 567"/>
                <a:gd name="T37" fmla="*/ 567 h 794"/>
                <a:gd name="T38" fmla="*/ 453 w 567"/>
                <a:gd name="T39" fmla="*/ 511 h 794"/>
                <a:gd name="T40" fmla="*/ 396 w 567"/>
                <a:gd name="T41" fmla="*/ 511 h 794"/>
                <a:gd name="T42" fmla="*/ 396 w 567"/>
                <a:gd name="T43" fmla="*/ 681 h 794"/>
                <a:gd name="T44" fmla="*/ 340 w 567"/>
                <a:gd name="T45" fmla="*/ 681 h 794"/>
                <a:gd name="T46" fmla="*/ 340 w 567"/>
                <a:gd name="T47" fmla="*/ 738 h 794"/>
                <a:gd name="T48" fmla="*/ 226 w 567"/>
                <a:gd name="T49" fmla="*/ 738 h 794"/>
                <a:gd name="T50" fmla="*/ 226 w 567"/>
                <a:gd name="T51" fmla="*/ 794 h 794"/>
                <a:gd name="T52" fmla="*/ 113 w 567"/>
                <a:gd name="T53" fmla="*/ 794 h 794"/>
                <a:gd name="T54" fmla="*/ 113 w 567"/>
                <a:gd name="T55" fmla="*/ 738 h 794"/>
                <a:gd name="T56" fmla="*/ 0 w 567"/>
                <a:gd name="T57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794">
                  <a:moveTo>
                    <a:pt x="0" y="738"/>
                  </a:moveTo>
                  <a:lnTo>
                    <a:pt x="0" y="397"/>
                  </a:lnTo>
                  <a:lnTo>
                    <a:pt x="56" y="397"/>
                  </a:lnTo>
                  <a:lnTo>
                    <a:pt x="56" y="341"/>
                  </a:lnTo>
                  <a:lnTo>
                    <a:pt x="170" y="341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283" y="22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453" y="567"/>
                  </a:lnTo>
                  <a:lnTo>
                    <a:pt x="453" y="511"/>
                  </a:lnTo>
                  <a:lnTo>
                    <a:pt x="396" y="511"/>
                  </a:lnTo>
                  <a:lnTo>
                    <a:pt x="396" y="681"/>
                  </a:lnTo>
                  <a:lnTo>
                    <a:pt x="340" y="681"/>
                  </a:lnTo>
                  <a:lnTo>
                    <a:pt x="340" y="738"/>
                  </a:lnTo>
                  <a:lnTo>
                    <a:pt x="226" y="738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738"/>
                  </a:lnTo>
                  <a:lnTo>
                    <a:pt x="0" y="738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BB9259DC-E54B-4FDB-8758-5A8D4CB129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194"/>
              <a:ext cx="680" cy="510"/>
            </a:xfrm>
            <a:custGeom>
              <a:avLst/>
              <a:gdLst>
                <a:gd name="T0" fmla="*/ 0 w 680"/>
                <a:gd name="T1" fmla="*/ 227 h 510"/>
                <a:gd name="T2" fmla="*/ 0 w 680"/>
                <a:gd name="T3" fmla="*/ 57 h 510"/>
                <a:gd name="T4" fmla="*/ 113 w 680"/>
                <a:gd name="T5" fmla="*/ 57 h 510"/>
                <a:gd name="T6" fmla="*/ 113 w 680"/>
                <a:gd name="T7" fmla="*/ 0 h 510"/>
                <a:gd name="T8" fmla="*/ 227 w 680"/>
                <a:gd name="T9" fmla="*/ 0 h 510"/>
                <a:gd name="T10" fmla="*/ 227 w 680"/>
                <a:gd name="T11" fmla="*/ 57 h 510"/>
                <a:gd name="T12" fmla="*/ 283 w 680"/>
                <a:gd name="T13" fmla="*/ 57 h 510"/>
                <a:gd name="T14" fmla="*/ 283 w 680"/>
                <a:gd name="T15" fmla="*/ 0 h 510"/>
                <a:gd name="T16" fmla="*/ 340 w 680"/>
                <a:gd name="T17" fmla="*/ 0 h 510"/>
                <a:gd name="T18" fmla="*/ 340 w 680"/>
                <a:gd name="T19" fmla="*/ 57 h 510"/>
                <a:gd name="T20" fmla="*/ 397 w 680"/>
                <a:gd name="T21" fmla="*/ 57 h 510"/>
                <a:gd name="T22" fmla="*/ 397 w 680"/>
                <a:gd name="T23" fmla="*/ 114 h 510"/>
                <a:gd name="T24" fmla="*/ 453 w 680"/>
                <a:gd name="T25" fmla="*/ 114 h 510"/>
                <a:gd name="T26" fmla="*/ 453 w 680"/>
                <a:gd name="T27" fmla="*/ 170 h 510"/>
                <a:gd name="T28" fmla="*/ 567 w 680"/>
                <a:gd name="T29" fmla="*/ 170 h 510"/>
                <a:gd name="T30" fmla="*/ 567 w 680"/>
                <a:gd name="T31" fmla="*/ 227 h 510"/>
                <a:gd name="T32" fmla="*/ 624 w 680"/>
                <a:gd name="T33" fmla="*/ 227 h 510"/>
                <a:gd name="T34" fmla="*/ 680 w 680"/>
                <a:gd name="T35" fmla="*/ 227 h 510"/>
                <a:gd name="T36" fmla="*/ 680 w 680"/>
                <a:gd name="T37" fmla="*/ 340 h 510"/>
                <a:gd name="T38" fmla="*/ 624 w 680"/>
                <a:gd name="T39" fmla="*/ 340 h 510"/>
                <a:gd name="T40" fmla="*/ 624 w 680"/>
                <a:gd name="T41" fmla="*/ 510 h 510"/>
                <a:gd name="T42" fmla="*/ 453 w 680"/>
                <a:gd name="T43" fmla="*/ 510 h 510"/>
                <a:gd name="T44" fmla="*/ 453 w 680"/>
                <a:gd name="T45" fmla="*/ 397 h 510"/>
                <a:gd name="T46" fmla="*/ 340 w 680"/>
                <a:gd name="T47" fmla="*/ 397 h 510"/>
                <a:gd name="T48" fmla="*/ 340 w 680"/>
                <a:gd name="T49" fmla="*/ 340 h 510"/>
                <a:gd name="T50" fmla="*/ 283 w 680"/>
                <a:gd name="T51" fmla="*/ 340 h 510"/>
                <a:gd name="T52" fmla="*/ 283 w 680"/>
                <a:gd name="T53" fmla="*/ 227 h 510"/>
                <a:gd name="T54" fmla="*/ 227 w 680"/>
                <a:gd name="T55" fmla="*/ 227 h 510"/>
                <a:gd name="T56" fmla="*/ 227 w 680"/>
                <a:gd name="T57" fmla="*/ 284 h 510"/>
                <a:gd name="T58" fmla="*/ 113 w 680"/>
                <a:gd name="T59" fmla="*/ 284 h 510"/>
                <a:gd name="T60" fmla="*/ 113 w 680"/>
                <a:gd name="T61" fmla="*/ 227 h 510"/>
                <a:gd name="T62" fmla="*/ 0 w 680"/>
                <a:gd name="T63" fmla="*/ 22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0" h="510">
                  <a:moveTo>
                    <a:pt x="0" y="227"/>
                  </a:move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114"/>
                  </a:lnTo>
                  <a:lnTo>
                    <a:pt x="453" y="114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453" y="510"/>
                  </a:lnTo>
                  <a:lnTo>
                    <a:pt x="453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1" name="Freeform 47">
              <a:extLst>
                <a:ext uri="{FF2B5EF4-FFF2-40B4-BE49-F238E27FC236}">
                  <a16:creationId xmlns:a16="http://schemas.microsoft.com/office/drawing/2014/main" id="{DE0BB8A8-54CA-4D00-A557-3B2AB39234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2514"/>
              <a:ext cx="794" cy="907"/>
            </a:xfrm>
            <a:custGeom>
              <a:avLst/>
              <a:gdLst>
                <a:gd name="T0" fmla="*/ 397 w 794"/>
                <a:gd name="T1" fmla="*/ 0 h 907"/>
                <a:gd name="T2" fmla="*/ 454 w 794"/>
                <a:gd name="T3" fmla="*/ 0 h 907"/>
                <a:gd name="T4" fmla="*/ 454 w 794"/>
                <a:gd name="T5" fmla="*/ 56 h 907"/>
                <a:gd name="T6" fmla="*/ 624 w 794"/>
                <a:gd name="T7" fmla="*/ 56 h 907"/>
                <a:gd name="T8" fmla="*/ 624 w 794"/>
                <a:gd name="T9" fmla="*/ 113 h 907"/>
                <a:gd name="T10" fmla="*/ 681 w 794"/>
                <a:gd name="T11" fmla="*/ 113 h 907"/>
                <a:gd name="T12" fmla="*/ 681 w 794"/>
                <a:gd name="T13" fmla="*/ 170 h 907"/>
                <a:gd name="T14" fmla="*/ 794 w 794"/>
                <a:gd name="T15" fmla="*/ 170 h 907"/>
                <a:gd name="T16" fmla="*/ 794 w 794"/>
                <a:gd name="T17" fmla="*/ 283 h 907"/>
                <a:gd name="T18" fmla="*/ 737 w 794"/>
                <a:gd name="T19" fmla="*/ 283 h 907"/>
                <a:gd name="T20" fmla="*/ 737 w 794"/>
                <a:gd name="T21" fmla="*/ 340 h 907"/>
                <a:gd name="T22" fmla="*/ 624 w 794"/>
                <a:gd name="T23" fmla="*/ 340 h 907"/>
                <a:gd name="T24" fmla="*/ 624 w 794"/>
                <a:gd name="T25" fmla="*/ 680 h 907"/>
                <a:gd name="T26" fmla="*/ 567 w 794"/>
                <a:gd name="T27" fmla="*/ 680 h 907"/>
                <a:gd name="T28" fmla="*/ 567 w 794"/>
                <a:gd name="T29" fmla="*/ 737 h 907"/>
                <a:gd name="T30" fmla="*/ 511 w 794"/>
                <a:gd name="T31" fmla="*/ 737 h 907"/>
                <a:gd name="T32" fmla="*/ 511 w 794"/>
                <a:gd name="T33" fmla="*/ 680 h 907"/>
                <a:gd name="T34" fmla="*/ 397 w 794"/>
                <a:gd name="T35" fmla="*/ 680 h 907"/>
                <a:gd name="T36" fmla="*/ 397 w 794"/>
                <a:gd name="T37" fmla="*/ 737 h 907"/>
                <a:gd name="T38" fmla="*/ 284 w 794"/>
                <a:gd name="T39" fmla="*/ 737 h 907"/>
                <a:gd name="T40" fmla="*/ 284 w 794"/>
                <a:gd name="T41" fmla="*/ 907 h 907"/>
                <a:gd name="T42" fmla="*/ 227 w 794"/>
                <a:gd name="T43" fmla="*/ 907 h 907"/>
                <a:gd name="T44" fmla="*/ 227 w 794"/>
                <a:gd name="T45" fmla="*/ 850 h 907"/>
                <a:gd name="T46" fmla="*/ 170 w 794"/>
                <a:gd name="T47" fmla="*/ 850 h 907"/>
                <a:gd name="T48" fmla="*/ 170 w 794"/>
                <a:gd name="T49" fmla="*/ 907 h 907"/>
                <a:gd name="T50" fmla="*/ 0 w 794"/>
                <a:gd name="T51" fmla="*/ 907 h 907"/>
                <a:gd name="T52" fmla="*/ 0 w 794"/>
                <a:gd name="T53" fmla="*/ 850 h 907"/>
                <a:gd name="T54" fmla="*/ 57 w 794"/>
                <a:gd name="T55" fmla="*/ 850 h 907"/>
                <a:gd name="T56" fmla="*/ 57 w 794"/>
                <a:gd name="T57" fmla="*/ 737 h 907"/>
                <a:gd name="T58" fmla="*/ 0 w 794"/>
                <a:gd name="T59" fmla="*/ 737 h 907"/>
                <a:gd name="T60" fmla="*/ 0 w 794"/>
                <a:gd name="T61" fmla="*/ 623 h 907"/>
                <a:gd name="T62" fmla="*/ 57 w 794"/>
                <a:gd name="T63" fmla="*/ 623 h 907"/>
                <a:gd name="T64" fmla="*/ 57 w 794"/>
                <a:gd name="T65" fmla="*/ 567 h 907"/>
                <a:gd name="T66" fmla="*/ 170 w 794"/>
                <a:gd name="T67" fmla="*/ 567 h 907"/>
                <a:gd name="T68" fmla="*/ 170 w 794"/>
                <a:gd name="T69" fmla="*/ 510 h 907"/>
                <a:gd name="T70" fmla="*/ 284 w 794"/>
                <a:gd name="T71" fmla="*/ 510 h 907"/>
                <a:gd name="T72" fmla="*/ 284 w 794"/>
                <a:gd name="T73" fmla="*/ 397 h 907"/>
                <a:gd name="T74" fmla="*/ 341 w 794"/>
                <a:gd name="T75" fmla="*/ 397 h 907"/>
                <a:gd name="T76" fmla="*/ 341 w 794"/>
                <a:gd name="T77" fmla="*/ 113 h 907"/>
                <a:gd name="T78" fmla="*/ 397 w 794"/>
                <a:gd name="T79" fmla="*/ 113 h 907"/>
                <a:gd name="T80" fmla="*/ 397 w 794"/>
                <a:gd name="T8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94" h="907">
                  <a:moveTo>
                    <a:pt x="397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83"/>
                  </a:lnTo>
                  <a:lnTo>
                    <a:pt x="737" y="283"/>
                  </a:lnTo>
                  <a:lnTo>
                    <a:pt x="737" y="340"/>
                  </a:lnTo>
                  <a:lnTo>
                    <a:pt x="624" y="340"/>
                  </a:lnTo>
                  <a:lnTo>
                    <a:pt x="624" y="680"/>
                  </a:lnTo>
                  <a:lnTo>
                    <a:pt x="567" y="680"/>
                  </a:lnTo>
                  <a:lnTo>
                    <a:pt x="567" y="737"/>
                  </a:lnTo>
                  <a:lnTo>
                    <a:pt x="511" y="737"/>
                  </a:lnTo>
                  <a:lnTo>
                    <a:pt x="511" y="680"/>
                  </a:lnTo>
                  <a:lnTo>
                    <a:pt x="397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170" y="850"/>
                  </a:lnTo>
                  <a:lnTo>
                    <a:pt x="170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84" y="510"/>
                  </a:lnTo>
                  <a:lnTo>
                    <a:pt x="284" y="397"/>
                  </a:lnTo>
                  <a:lnTo>
                    <a:pt x="341" y="397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2" name="Freeform 48">
              <a:extLst>
                <a:ext uri="{FF2B5EF4-FFF2-40B4-BE49-F238E27FC236}">
                  <a16:creationId xmlns:a16="http://schemas.microsoft.com/office/drawing/2014/main" id="{E3928F02-7907-4C28-AA33-A49D8F8A3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797"/>
              <a:ext cx="454" cy="624"/>
            </a:xfrm>
            <a:custGeom>
              <a:avLst/>
              <a:gdLst>
                <a:gd name="T0" fmla="*/ 340 w 454"/>
                <a:gd name="T1" fmla="*/ 624 h 624"/>
                <a:gd name="T2" fmla="*/ 340 w 454"/>
                <a:gd name="T3" fmla="*/ 511 h 624"/>
                <a:gd name="T4" fmla="*/ 284 w 454"/>
                <a:gd name="T5" fmla="*/ 511 h 624"/>
                <a:gd name="T6" fmla="*/ 284 w 454"/>
                <a:gd name="T7" fmla="*/ 397 h 624"/>
                <a:gd name="T8" fmla="*/ 454 w 454"/>
                <a:gd name="T9" fmla="*/ 397 h 624"/>
                <a:gd name="T10" fmla="*/ 454 w 454"/>
                <a:gd name="T11" fmla="*/ 284 h 624"/>
                <a:gd name="T12" fmla="*/ 397 w 454"/>
                <a:gd name="T13" fmla="*/ 284 h 624"/>
                <a:gd name="T14" fmla="*/ 397 w 454"/>
                <a:gd name="T15" fmla="*/ 227 h 624"/>
                <a:gd name="T16" fmla="*/ 454 w 454"/>
                <a:gd name="T17" fmla="*/ 227 h 624"/>
                <a:gd name="T18" fmla="*/ 454 w 454"/>
                <a:gd name="T19" fmla="*/ 114 h 624"/>
                <a:gd name="T20" fmla="*/ 340 w 454"/>
                <a:gd name="T21" fmla="*/ 114 h 624"/>
                <a:gd name="T22" fmla="*/ 340 w 454"/>
                <a:gd name="T23" fmla="*/ 57 h 624"/>
                <a:gd name="T24" fmla="*/ 284 w 454"/>
                <a:gd name="T25" fmla="*/ 57 h 624"/>
                <a:gd name="T26" fmla="*/ 284 w 454"/>
                <a:gd name="T27" fmla="*/ 114 h 624"/>
                <a:gd name="T28" fmla="*/ 227 w 454"/>
                <a:gd name="T29" fmla="*/ 114 h 624"/>
                <a:gd name="T30" fmla="*/ 227 w 454"/>
                <a:gd name="T31" fmla="*/ 0 h 624"/>
                <a:gd name="T32" fmla="*/ 170 w 454"/>
                <a:gd name="T33" fmla="*/ 0 h 624"/>
                <a:gd name="T34" fmla="*/ 113 w 454"/>
                <a:gd name="T35" fmla="*/ 0 h 624"/>
                <a:gd name="T36" fmla="*/ 113 w 454"/>
                <a:gd name="T37" fmla="*/ 57 h 624"/>
                <a:gd name="T38" fmla="*/ 0 w 454"/>
                <a:gd name="T39" fmla="*/ 57 h 624"/>
                <a:gd name="T40" fmla="*/ 0 w 454"/>
                <a:gd name="T41" fmla="*/ 454 h 624"/>
                <a:gd name="T42" fmla="*/ 57 w 454"/>
                <a:gd name="T43" fmla="*/ 454 h 624"/>
                <a:gd name="T44" fmla="*/ 57 w 454"/>
                <a:gd name="T45" fmla="*/ 511 h 624"/>
                <a:gd name="T46" fmla="*/ 113 w 454"/>
                <a:gd name="T47" fmla="*/ 511 h 624"/>
                <a:gd name="T48" fmla="*/ 113 w 454"/>
                <a:gd name="T49" fmla="*/ 567 h 624"/>
                <a:gd name="T50" fmla="*/ 227 w 454"/>
                <a:gd name="T51" fmla="*/ 567 h 624"/>
                <a:gd name="T52" fmla="*/ 227 w 454"/>
                <a:gd name="T53" fmla="*/ 624 h 624"/>
                <a:gd name="T54" fmla="*/ 340 w 454"/>
                <a:gd name="T5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54" h="624">
                  <a:moveTo>
                    <a:pt x="340" y="624"/>
                  </a:moveTo>
                  <a:lnTo>
                    <a:pt x="340" y="511"/>
                  </a:lnTo>
                  <a:lnTo>
                    <a:pt x="284" y="511"/>
                  </a:lnTo>
                  <a:lnTo>
                    <a:pt x="284" y="397"/>
                  </a:lnTo>
                  <a:lnTo>
                    <a:pt x="454" y="397"/>
                  </a:lnTo>
                  <a:lnTo>
                    <a:pt x="454" y="284"/>
                  </a:lnTo>
                  <a:lnTo>
                    <a:pt x="397" y="284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113" y="511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0" y="62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3" name="Freeform 49">
              <a:extLst>
                <a:ext uri="{FF2B5EF4-FFF2-40B4-BE49-F238E27FC236}">
                  <a16:creationId xmlns:a16="http://schemas.microsoft.com/office/drawing/2014/main" id="{86804CBC-646E-4699-9040-C2D8EBF2AB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" y="2797"/>
              <a:ext cx="453" cy="681"/>
            </a:xfrm>
            <a:custGeom>
              <a:avLst/>
              <a:gdLst>
                <a:gd name="T0" fmla="*/ 453 w 453"/>
                <a:gd name="T1" fmla="*/ 0 h 681"/>
                <a:gd name="T2" fmla="*/ 170 w 453"/>
                <a:gd name="T3" fmla="*/ 0 h 681"/>
                <a:gd name="T4" fmla="*/ 170 w 453"/>
                <a:gd name="T5" fmla="*/ 227 h 681"/>
                <a:gd name="T6" fmla="*/ 113 w 453"/>
                <a:gd name="T7" fmla="*/ 227 h 681"/>
                <a:gd name="T8" fmla="*/ 113 w 453"/>
                <a:gd name="T9" fmla="*/ 284 h 681"/>
                <a:gd name="T10" fmla="*/ 170 w 453"/>
                <a:gd name="T11" fmla="*/ 284 h 681"/>
                <a:gd name="T12" fmla="*/ 170 w 453"/>
                <a:gd name="T13" fmla="*/ 397 h 681"/>
                <a:gd name="T14" fmla="*/ 0 w 453"/>
                <a:gd name="T15" fmla="*/ 397 h 681"/>
                <a:gd name="T16" fmla="*/ 0 w 453"/>
                <a:gd name="T17" fmla="*/ 511 h 681"/>
                <a:gd name="T18" fmla="*/ 56 w 453"/>
                <a:gd name="T19" fmla="*/ 511 h 681"/>
                <a:gd name="T20" fmla="*/ 56 w 453"/>
                <a:gd name="T21" fmla="*/ 681 h 681"/>
                <a:gd name="T22" fmla="*/ 170 w 453"/>
                <a:gd name="T23" fmla="*/ 681 h 681"/>
                <a:gd name="T24" fmla="*/ 170 w 453"/>
                <a:gd name="T25" fmla="*/ 624 h 681"/>
                <a:gd name="T26" fmla="*/ 226 w 453"/>
                <a:gd name="T27" fmla="*/ 624 h 681"/>
                <a:gd name="T28" fmla="*/ 226 w 453"/>
                <a:gd name="T29" fmla="*/ 567 h 681"/>
                <a:gd name="T30" fmla="*/ 283 w 453"/>
                <a:gd name="T31" fmla="*/ 567 h 681"/>
                <a:gd name="T32" fmla="*/ 283 w 453"/>
                <a:gd name="T33" fmla="*/ 454 h 681"/>
                <a:gd name="T34" fmla="*/ 340 w 453"/>
                <a:gd name="T35" fmla="*/ 454 h 681"/>
                <a:gd name="T36" fmla="*/ 340 w 453"/>
                <a:gd name="T37" fmla="*/ 340 h 681"/>
                <a:gd name="T38" fmla="*/ 396 w 453"/>
                <a:gd name="T39" fmla="*/ 340 h 681"/>
                <a:gd name="T40" fmla="*/ 396 w 453"/>
                <a:gd name="T41" fmla="*/ 284 h 681"/>
                <a:gd name="T42" fmla="*/ 283 w 453"/>
                <a:gd name="T43" fmla="*/ 284 h 681"/>
                <a:gd name="T44" fmla="*/ 283 w 453"/>
                <a:gd name="T45" fmla="*/ 227 h 681"/>
                <a:gd name="T46" fmla="*/ 453 w 453"/>
                <a:gd name="T47" fmla="*/ 227 h 681"/>
                <a:gd name="T48" fmla="*/ 453 w 453"/>
                <a:gd name="T49" fmla="*/ 170 h 681"/>
                <a:gd name="T50" fmla="*/ 340 w 453"/>
                <a:gd name="T51" fmla="*/ 170 h 681"/>
                <a:gd name="T52" fmla="*/ 340 w 453"/>
                <a:gd name="T53" fmla="*/ 114 h 681"/>
                <a:gd name="T54" fmla="*/ 453 w 453"/>
                <a:gd name="T55" fmla="*/ 114 h 681"/>
                <a:gd name="T56" fmla="*/ 453 w 453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3" h="681">
                  <a:moveTo>
                    <a:pt x="453" y="0"/>
                  </a:moveTo>
                  <a:lnTo>
                    <a:pt x="170" y="0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6" y="511"/>
                  </a:lnTo>
                  <a:lnTo>
                    <a:pt x="56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396" y="340"/>
                  </a:lnTo>
                  <a:lnTo>
                    <a:pt x="396" y="284"/>
                  </a:lnTo>
                  <a:lnTo>
                    <a:pt x="283" y="284"/>
                  </a:lnTo>
                  <a:lnTo>
                    <a:pt x="283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340" y="17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4" name="Freeform 50">
              <a:extLst>
                <a:ext uri="{FF2B5EF4-FFF2-40B4-BE49-F238E27FC236}">
                  <a16:creationId xmlns:a16="http://schemas.microsoft.com/office/drawing/2014/main" id="{254CB922-DA9E-4C6D-B57F-F06393FB4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" y="2570"/>
              <a:ext cx="510" cy="341"/>
            </a:xfrm>
            <a:custGeom>
              <a:avLst/>
              <a:gdLst>
                <a:gd name="T0" fmla="*/ 454 w 510"/>
                <a:gd name="T1" fmla="*/ 227 h 341"/>
                <a:gd name="T2" fmla="*/ 454 w 510"/>
                <a:gd name="T3" fmla="*/ 170 h 341"/>
                <a:gd name="T4" fmla="*/ 510 w 510"/>
                <a:gd name="T5" fmla="*/ 170 h 341"/>
                <a:gd name="T6" fmla="*/ 510 w 510"/>
                <a:gd name="T7" fmla="*/ 57 h 341"/>
                <a:gd name="T8" fmla="*/ 397 w 510"/>
                <a:gd name="T9" fmla="*/ 57 h 341"/>
                <a:gd name="T10" fmla="*/ 397 w 510"/>
                <a:gd name="T11" fmla="*/ 0 h 341"/>
                <a:gd name="T12" fmla="*/ 284 w 510"/>
                <a:gd name="T13" fmla="*/ 0 h 341"/>
                <a:gd name="T14" fmla="*/ 284 w 510"/>
                <a:gd name="T15" fmla="*/ 57 h 341"/>
                <a:gd name="T16" fmla="*/ 57 w 510"/>
                <a:gd name="T17" fmla="*/ 57 h 341"/>
                <a:gd name="T18" fmla="*/ 57 w 510"/>
                <a:gd name="T19" fmla="*/ 114 h 341"/>
                <a:gd name="T20" fmla="*/ 0 w 510"/>
                <a:gd name="T21" fmla="*/ 114 h 341"/>
                <a:gd name="T22" fmla="*/ 0 w 510"/>
                <a:gd name="T23" fmla="*/ 227 h 341"/>
                <a:gd name="T24" fmla="*/ 57 w 510"/>
                <a:gd name="T25" fmla="*/ 227 h 341"/>
                <a:gd name="T26" fmla="*/ 57 w 510"/>
                <a:gd name="T27" fmla="*/ 341 h 341"/>
                <a:gd name="T28" fmla="*/ 114 w 510"/>
                <a:gd name="T29" fmla="*/ 341 h 341"/>
                <a:gd name="T30" fmla="*/ 114 w 510"/>
                <a:gd name="T31" fmla="*/ 284 h 341"/>
                <a:gd name="T32" fmla="*/ 170 w 510"/>
                <a:gd name="T33" fmla="*/ 284 h 341"/>
                <a:gd name="T34" fmla="*/ 170 w 510"/>
                <a:gd name="T35" fmla="*/ 341 h 341"/>
                <a:gd name="T36" fmla="*/ 284 w 510"/>
                <a:gd name="T37" fmla="*/ 341 h 341"/>
                <a:gd name="T38" fmla="*/ 284 w 510"/>
                <a:gd name="T39" fmla="*/ 227 h 341"/>
                <a:gd name="T40" fmla="*/ 397 w 510"/>
                <a:gd name="T41" fmla="*/ 227 h 341"/>
                <a:gd name="T42" fmla="*/ 454 w 510"/>
                <a:gd name="T43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341">
                  <a:moveTo>
                    <a:pt x="454" y="227"/>
                  </a:moveTo>
                  <a:lnTo>
                    <a:pt x="454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341"/>
                  </a:lnTo>
                  <a:lnTo>
                    <a:pt x="114" y="341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70" y="341"/>
                  </a:lnTo>
                  <a:lnTo>
                    <a:pt x="284" y="341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5" name="Freeform 51">
              <a:extLst>
                <a:ext uri="{FF2B5EF4-FFF2-40B4-BE49-F238E27FC236}">
                  <a16:creationId xmlns:a16="http://schemas.microsoft.com/office/drawing/2014/main" id="{07C725EF-A558-4B02-AE86-BA808969F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2003"/>
              <a:ext cx="511" cy="681"/>
            </a:xfrm>
            <a:custGeom>
              <a:avLst/>
              <a:gdLst>
                <a:gd name="T0" fmla="*/ 511 w 511"/>
                <a:gd name="T1" fmla="*/ 624 h 681"/>
                <a:gd name="T2" fmla="*/ 511 w 511"/>
                <a:gd name="T3" fmla="*/ 284 h 681"/>
                <a:gd name="T4" fmla="*/ 454 w 511"/>
                <a:gd name="T5" fmla="*/ 284 h 681"/>
                <a:gd name="T6" fmla="*/ 454 w 511"/>
                <a:gd name="T7" fmla="*/ 170 h 681"/>
                <a:gd name="T8" fmla="*/ 341 w 511"/>
                <a:gd name="T9" fmla="*/ 170 h 681"/>
                <a:gd name="T10" fmla="*/ 341 w 511"/>
                <a:gd name="T11" fmla="*/ 227 h 681"/>
                <a:gd name="T12" fmla="*/ 284 w 511"/>
                <a:gd name="T13" fmla="*/ 227 h 681"/>
                <a:gd name="T14" fmla="*/ 284 w 511"/>
                <a:gd name="T15" fmla="*/ 170 h 681"/>
                <a:gd name="T16" fmla="*/ 227 w 511"/>
                <a:gd name="T17" fmla="*/ 170 h 681"/>
                <a:gd name="T18" fmla="*/ 227 w 511"/>
                <a:gd name="T19" fmla="*/ 57 h 681"/>
                <a:gd name="T20" fmla="*/ 114 w 511"/>
                <a:gd name="T21" fmla="*/ 57 h 681"/>
                <a:gd name="T22" fmla="*/ 114 w 511"/>
                <a:gd name="T23" fmla="*/ 0 h 681"/>
                <a:gd name="T24" fmla="*/ 57 w 511"/>
                <a:gd name="T25" fmla="*/ 0 h 681"/>
                <a:gd name="T26" fmla="*/ 57 w 511"/>
                <a:gd name="T27" fmla="*/ 284 h 681"/>
                <a:gd name="T28" fmla="*/ 114 w 511"/>
                <a:gd name="T29" fmla="*/ 284 h 681"/>
                <a:gd name="T30" fmla="*/ 114 w 511"/>
                <a:gd name="T31" fmla="*/ 341 h 681"/>
                <a:gd name="T32" fmla="*/ 170 w 511"/>
                <a:gd name="T33" fmla="*/ 341 h 681"/>
                <a:gd name="T34" fmla="*/ 170 w 511"/>
                <a:gd name="T35" fmla="*/ 454 h 681"/>
                <a:gd name="T36" fmla="*/ 0 w 511"/>
                <a:gd name="T37" fmla="*/ 454 h 681"/>
                <a:gd name="T38" fmla="*/ 0 w 511"/>
                <a:gd name="T39" fmla="*/ 567 h 681"/>
                <a:gd name="T40" fmla="*/ 57 w 511"/>
                <a:gd name="T41" fmla="*/ 567 h 681"/>
                <a:gd name="T42" fmla="*/ 57 w 511"/>
                <a:gd name="T43" fmla="*/ 624 h 681"/>
                <a:gd name="T44" fmla="*/ 114 w 511"/>
                <a:gd name="T45" fmla="*/ 624 h 681"/>
                <a:gd name="T46" fmla="*/ 114 w 511"/>
                <a:gd name="T47" fmla="*/ 681 h 681"/>
                <a:gd name="T48" fmla="*/ 284 w 511"/>
                <a:gd name="T49" fmla="*/ 681 h 681"/>
                <a:gd name="T50" fmla="*/ 284 w 511"/>
                <a:gd name="T51" fmla="*/ 624 h 681"/>
                <a:gd name="T52" fmla="*/ 511 w 511"/>
                <a:gd name="T53" fmla="*/ 62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11" h="681">
                  <a:moveTo>
                    <a:pt x="511" y="624"/>
                  </a:moveTo>
                  <a:lnTo>
                    <a:pt x="511" y="284"/>
                  </a:lnTo>
                  <a:lnTo>
                    <a:pt x="454" y="284"/>
                  </a:lnTo>
                  <a:lnTo>
                    <a:pt x="454" y="170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57" y="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170" y="341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284" y="681"/>
                  </a:lnTo>
                  <a:lnTo>
                    <a:pt x="284" y="624"/>
                  </a:lnTo>
                  <a:lnTo>
                    <a:pt x="511" y="62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6" name="Freeform 52">
              <a:extLst>
                <a:ext uri="{FF2B5EF4-FFF2-40B4-BE49-F238E27FC236}">
                  <a16:creationId xmlns:a16="http://schemas.microsoft.com/office/drawing/2014/main" id="{A44BE623-93DE-4D4F-94A1-991130974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9" y="1890"/>
              <a:ext cx="737" cy="680"/>
            </a:xfrm>
            <a:custGeom>
              <a:avLst/>
              <a:gdLst>
                <a:gd name="T0" fmla="*/ 0 w 737"/>
                <a:gd name="T1" fmla="*/ 57 h 680"/>
                <a:gd name="T2" fmla="*/ 0 w 737"/>
                <a:gd name="T3" fmla="*/ 0 h 680"/>
                <a:gd name="T4" fmla="*/ 170 w 737"/>
                <a:gd name="T5" fmla="*/ 0 h 680"/>
                <a:gd name="T6" fmla="*/ 170 w 737"/>
                <a:gd name="T7" fmla="*/ 57 h 680"/>
                <a:gd name="T8" fmla="*/ 284 w 737"/>
                <a:gd name="T9" fmla="*/ 57 h 680"/>
                <a:gd name="T10" fmla="*/ 284 w 737"/>
                <a:gd name="T11" fmla="*/ 0 h 680"/>
                <a:gd name="T12" fmla="*/ 397 w 737"/>
                <a:gd name="T13" fmla="*/ 0 h 680"/>
                <a:gd name="T14" fmla="*/ 397 w 737"/>
                <a:gd name="T15" fmla="*/ 57 h 680"/>
                <a:gd name="T16" fmla="*/ 567 w 737"/>
                <a:gd name="T17" fmla="*/ 57 h 680"/>
                <a:gd name="T18" fmla="*/ 567 w 737"/>
                <a:gd name="T19" fmla="*/ 113 h 680"/>
                <a:gd name="T20" fmla="*/ 624 w 737"/>
                <a:gd name="T21" fmla="*/ 113 h 680"/>
                <a:gd name="T22" fmla="*/ 624 w 737"/>
                <a:gd name="T23" fmla="*/ 397 h 680"/>
                <a:gd name="T24" fmla="*/ 681 w 737"/>
                <a:gd name="T25" fmla="*/ 397 h 680"/>
                <a:gd name="T26" fmla="*/ 681 w 737"/>
                <a:gd name="T27" fmla="*/ 454 h 680"/>
                <a:gd name="T28" fmla="*/ 737 w 737"/>
                <a:gd name="T29" fmla="*/ 454 h 680"/>
                <a:gd name="T30" fmla="*/ 737 w 737"/>
                <a:gd name="T31" fmla="*/ 567 h 680"/>
                <a:gd name="T32" fmla="*/ 567 w 737"/>
                <a:gd name="T33" fmla="*/ 567 h 680"/>
                <a:gd name="T34" fmla="*/ 567 w 737"/>
                <a:gd name="T35" fmla="*/ 680 h 680"/>
                <a:gd name="T36" fmla="*/ 454 w 737"/>
                <a:gd name="T37" fmla="*/ 680 h 680"/>
                <a:gd name="T38" fmla="*/ 454 w 737"/>
                <a:gd name="T39" fmla="*/ 624 h 680"/>
                <a:gd name="T40" fmla="*/ 227 w 737"/>
                <a:gd name="T41" fmla="*/ 624 h 680"/>
                <a:gd name="T42" fmla="*/ 227 w 737"/>
                <a:gd name="T43" fmla="*/ 397 h 680"/>
                <a:gd name="T44" fmla="*/ 170 w 737"/>
                <a:gd name="T45" fmla="*/ 397 h 680"/>
                <a:gd name="T46" fmla="*/ 170 w 737"/>
                <a:gd name="T47" fmla="*/ 283 h 680"/>
                <a:gd name="T48" fmla="*/ 114 w 737"/>
                <a:gd name="T49" fmla="*/ 283 h 680"/>
                <a:gd name="T50" fmla="*/ 114 w 737"/>
                <a:gd name="T51" fmla="*/ 227 h 680"/>
                <a:gd name="T52" fmla="*/ 57 w 737"/>
                <a:gd name="T53" fmla="*/ 227 h 680"/>
                <a:gd name="T54" fmla="*/ 57 w 737"/>
                <a:gd name="T55" fmla="*/ 57 h 680"/>
                <a:gd name="T56" fmla="*/ 0 w 737"/>
                <a:gd name="T57" fmla="*/ 5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680">
                  <a:moveTo>
                    <a:pt x="0" y="57"/>
                  </a:move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454" y="680"/>
                  </a:lnTo>
                  <a:lnTo>
                    <a:pt x="454" y="624"/>
                  </a:lnTo>
                  <a:lnTo>
                    <a:pt x="227" y="624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7" name="Freeform 53">
              <a:extLst>
                <a:ext uri="{FF2B5EF4-FFF2-40B4-BE49-F238E27FC236}">
                  <a16:creationId xmlns:a16="http://schemas.microsoft.com/office/drawing/2014/main" id="{72C27D04-96E4-4CDC-AB07-851DDF6E7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907" cy="510"/>
            </a:xfrm>
            <a:custGeom>
              <a:avLst/>
              <a:gdLst>
                <a:gd name="T0" fmla="*/ 0 w 907"/>
                <a:gd name="T1" fmla="*/ 397 h 510"/>
                <a:gd name="T2" fmla="*/ 0 w 907"/>
                <a:gd name="T3" fmla="*/ 170 h 510"/>
                <a:gd name="T4" fmla="*/ 56 w 907"/>
                <a:gd name="T5" fmla="*/ 170 h 510"/>
                <a:gd name="T6" fmla="*/ 56 w 907"/>
                <a:gd name="T7" fmla="*/ 0 h 510"/>
                <a:gd name="T8" fmla="*/ 226 w 907"/>
                <a:gd name="T9" fmla="*/ 0 h 510"/>
                <a:gd name="T10" fmla="*/ 226 w 907"/>
                <a:gd name="T11" fmla="*/ 56 h 510"/>
                <a:gd name="T12" fmla="*/ 453 w 907"/>
                <a:gd name="T13" fmla="*/ 56 h 510"/>
                <a:gd name="T14" fmla="*/ 453 w 907"/>
                <a:gd name="T15" fmla="*/ 0 h 510"/>
                <a:gd name="T16" fmla="*/ 567 w 907"/>
                <a:gd name="T17" fmla="*/ 0 h 510"/>
                <a:gd name="T18" fmla="*/ 567 w 907"/>
                <a:gd name="T19" fmla="*/ 113 h 510"/>
                <a:gd name="T20" fmla="*/ 623 w 907"/>
                <a:gd name="T21" fmla="*/ 113 h 510"/>
                <a:gd name="T22" fmla="*/ 623 w 907"/>
                <a:gd name="T23" fmla="*/ 283 h 510"/>
                <a:gd name="T24" fmla="*/ 680 w 907"/>
                <a:gd name="T25" fmla="*/ 283 h 510"/>
                <a:gd name="T26" fmla="*/ 680 w 907"/>
                <a:gd name="T27" fmla="*/ 227 h 510"/>
                <a:gd name="T28" fmla="*/ 907 w 907"/>
                <a:gd name="T29" fmla="*/ 227 h 510"/>
                <a:gd name="T30" fmla="*/ 907 w 907"/>
                <a:gd name="T31" fmla="*/ 397 h 510"/>
                <a:gd name="T32" fmla="*/ 793 w 907"/>
                <a:gd name="T33" fmla="*/ 397 h 510"/>
                <a:gd name="T34" fmla="*/ 793 w 907"/>
                <a:gd name="T35" fmla="*/ 510 h 510"/>
                <a:gd name="T36" fmla="*/ 737 w 907"/>
                <a:gd name="T37" fmla="*/ 510 h 510"/>
                <a:gd name="T38" fmla="*/ 737 w 907"/>
                <a:gd name="T39" fmla="*/ 453 h 510"/>
                <a:gd name="T40" fmla="*/ 623 w 907"/>
                <a:gd name="T41" fmla="*/ 453 h 510"/>
                <a:gd name="T42" fmla="*/ 623 w 907"/>
                <a:gd name="T43" fmla="*/ 397 h 510"/>
                <a:gd name="T44" fmla="*/ 453 w 907"/>
                <a:gd name="T45" fmla="*/ 397 h 510"/>
                <a:gd name="T46" fmla="*/ 453 w 907"/>
                <a:gd name="T47" fmla="*/ 340 h 510"/>
                <a:gd name="T48" fmla="*/ 340 w 907"/>
                <a:gd name="T49" fmla="*/ 340 h 510"/>
                <a:gd name="T50" fmla="*/ 340 w 907"/>
                <a:gd name="T51" fmla="*/ 397 h 510"/>
                <a:gd name="T52" fmla="*/ 226 w 907"/>
                <a:gd name="T53" fmla="*/ 397 h 510"/>
                <a:gd name="T54" fmla="*/ 226 w 907"/>
                <a:gd name="T55" fmla="*/ 340 h 510"/>
                <a:gd name="T56" fmla="*/ 56 w 907"/>
                <a:gd name="T57" fmla="*/ 340 h 510"/>
                <a:gd name="T58" fmla="*/ 56 w 907"/>
                <a:gd name="T59" fmla="*/ 397 h 510"/>
                <a:gd name="T60" fmla="*/ 0 w 907"/>
                <a:gd name="T61" fmla="*/ 397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510">
                  <a:moveTo>
                    <a:pt x="0" y="397"/>
                  </a:move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453" y="56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227"/>
                  </a:lnTo>
                  <a:lnTo>
                    <a:pt x="907" y="227"/>
                  </a:lnTo>
                  <a:lnTo>
                    <a:pt x="907" y="397"/>
                  </a:lnTo>
                  <a:lnTo>
                    <a:pt x="793" y="397"/>
                  </a:lnTo>
                  <a:lnTo>
                    <a:pt x="793" y="510"/>
                  </a:lnTo>
                  <a:lnTo>
                    <a:pt x="737" y="510"/>
                  </a:lnTo>
                  <a:lnTo>
                    <a:pt x="737" y="453"/>
                  </a:lnTo>
                  <a:lnTo>
                    <a:pt x="623" y="453"/>
                  </a:lnTo>
                  <a:lnTo>
                    <a:pt x="623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26" y="397"/>
                  </a:lnTo>
                  <a:lnTo>
                    <a:pt x="226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8" name="Freeform 54">
              <a:extLst>
                <a:ext uri="{FF2B5EF4-FFF2-40B4-BE49-F238E27FC236}">
                  <a16:creationId xmlns:a16="http://schemas.microsoft.com/office/drawing/2014/main" id="{E01C9ACF-731C-420C-B1FA-70D6A6265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210"/>
              <a:ext cx="567" cy="623"/>
            </a:xfrm>
            <a:custGeom>
              <a:avLst/>
              <a:gdLst>
                <a:gd name="T0" fmla="*/ 567 w 567"/>
                <a:gd name="T1" fmla="*/ 56 h 623"/>
                <a:gd name="T2" fmla="*/ 567 w 567"/>
                <a:gd name="T3" fmla="*/ 170 h 623"/>
                <a:gd name="T4" fmla="*/ 510 w 567"/>
                <a:gd name="T5" fmla="*/ 170 h 623"/>
                <a:gd name="T6" fmla="*/ 510 w 567"/>
                <a:gd name="T7" fmla="*/ 283 h 623"/>
                <a:gd name="T8" fmla="*/ 453 w 567"/>
                <a:gd name="T9" fmla="*/ 283 h 623"/>
                <a:gd name="T10" fmla="*/ 453 w 567"/>
                <a:gd name="T11" fmla="*/ 453 h 623"/>
                <a:gd name="T12" fmla="*/ 510 w 567"/>
                <a:gd name="T13" fmla="*/ 453 h 623"/>
                <a:gd name="T14" fmla="*/ 510 w 567"/>
                <a:gd name="T15" fmla="*/ 567 h 623"/>
                <a:gd name="T16" fmla="*/ 113 w 567"/>
                <a:gd name="T17" fmla="*/ 567 h 623"/>
                <a:gd name="T18" fmla="*/ 113 w 567"/>
                <a:gd name="T19" fmla="*/ 623 h 623"/>
                <a:gd name="T20" fmla="*/ 56 w 567"/>
                <a:gd name="T21" fmla="*/ 623 h 623"/>
                <a:gd name="T22" fmla="*/ 56 w 567"/>
                <a:gd name="T23" fmla="*/ 453 h 623"/>
                <a:gd name="T24" fmla="*/ 0 w 567"/>
                <a:gd name="T25" fmla="*/ 453 h 623"/>
                <a:gd name="T26" fmla="*/ 0 w 567"/>
                <a:gd name="T27" fmla="*/ 340 h 623"/>
                <a:gd name="T28" fmla="*/ 56 w 567"/>
                <a:gd name="T29" fmla="*/ 340 h 623"/>
                <a:gd name="T30" fmla="*/ 56 w 567"/>
                <a:gd name="T31" fmla="*/ 226 h 623"/>
                <a:gd name="T32" fmla="*/ 113 w 567"/>
                <a:gd name="T33" fmla="*/ 226 h 623"/>
                <a:gd name="T34" fmla="*/ 113 w 567"/>
                <a:gd name="T35" fmla="*/ 170 h 623"/>
                <a:gd name="T36" fmla="*/ 170 w 567"/>
                <a:gd name="T37" fmla="*/ 170 h 623"/>
                <a:gd name="T38" fmla="*/ 170 w 567"/>
                <a:gd name="T39" fmla="*/ 56 h 623"/>
                <a:gd name="T40" fmla="*/ 226 w 567"/>
                <a:gd name="T41" fmla="*/ 56 h 623"/>
                <a:gd name="T42" fmla="*/ 226 w 567"/>
                <a:gd name="T43" fmla="*/ 0 h 623"/>
                <a:gd name="T44" fmla="*/ 510 w 567"/>
                <a:gd name="T45" fmla="*/ 0 h 623"/>
                <a:gd name="T46" fmla="*/ 510 w 567"/>
                <a:gd name="T47" fmla="*/ 56 h 623"/>
                <a:gd name="T48" fmla="*/ 567 w 567"/>
                <a:gd name="T49" fmla="*/ 56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67" h="623">
                  <a:moveTo>
                    <a:pt x="567" y="56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283"/>
                  </a:lnTo>
                  <a:lnTo>
                    <a:pt x="453" y="283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9" name="Freeform 55">
              <a:extLst>
                <a:ext uri="{FF2B5EF4-FFF2-40B4-BE49-F238E27FC236}">
                  <a16:creationId xmlns:a16="http://schemas.microsoft.com/office/drawing/2014/main" id="{1A69B74B-7C8C-4906-AB88-3B090613A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266"/>
              <a:ext cx="680" cy="794"/>
            </a:xfrm>
            <a:custGeom>
              <a:avLst/>
              <a:gdLst>
                <a:gd name="T0" fmla="*/ 0 w 680"/>
                <a:gd name="T1" fmla="*/ 681 h 794"/>
                <a:gd name="T2" fmla="*/ 227 w 680"/>
                <a:gd name="T3" fmla="*/ 681 h 794"/>
                <a:gd name="T4" fmla="*/ 227 w 680"/>
                <a:gd name="T5" fmla="*/ 794 h 794"/>
                <a:gd name="T6" fmla="*/ 510 w 680"/>
                <a:gd name="T7" fmla="*/ 794 h 794"/>
                <a:gd name="T8" fmla="*/ 510 w 680"/>
                <a:gd name="T9" fmla="*/ 511 h 794"/>
                <a:gd name="T10" fmla="*/ 567 w 680"/>
                <a:gd name="T11" fmla="*/ 511 h 794"/>
                <a:gd name="T12" fmla="*/ 567 w 680"/>
                <a:gd name="T13" fmla="*/ 340 h 794"/>
                <a:gd name="T14" fmla="*/ 624 w 680"/>
                <a:gd name="T15" fmla="*/ 340 h 794"/>
                <a:gd name="T16" fmla="*/ 624 w 680"/>
                <a:gd name="T17" fmla="*/ 114 h 794"/>
                <a:gd name="T18" fmla="*/ 680 w 680"/>
                <a:gd name="T19" fmla="*/ 114 h 794"/>
                <a:gd name="T20" fmla="*/ 680 w 680"/>
                <a:gd name="T21" fmla="*/ 57 h 794"/>
                <a:gd name="T22" fmla="*/ 283 w 680"/>
                <a:gd name="T23" fmla="*/ 57 h 794"/>
                <a:gd name="T24" fmla="*/ 283 w 680"/>
                <a:gd name="T25" fmla="*/ 0 h 794"/>
                <a:gd name="T26" fmla="*/ 227 w 680"/>
                <a:gd name="T27" fmla="*/ 0 h 794"/>
                <a:gd name="T28" fmla="*/ 227 w 680"/>
                <a:gd name="T29" fmla="*/ 114 h 794"/>
                <a:gd name="T30" fmla="*/ 170 w 680"/>
                <a:gd name="T31" fmla="*/ 114 h 794"/>
                <a:gd name="T32" fmla="*/ 170 w 680"/>
                <a:gd name="T33" fmla="*/ 227 h 794"/>
                <a:gd name="T34" fmla="*/ 113 w 680"/>
                <a:gd name="T35" fmla="*/ 227 h 794"/>
                <a:gd name="T36" fmla="*/ 113 w 680"/>
                <a:gd name="T37" fmla="*/ 397 h 794"/>
                <a:gd name="T38" fmla="*/ 170 w 680"/>
                <a:gd name="T39" fmla="*/ 397 h 794"/>
                <a:gd name="T40" fmla="*/ 170 w 680"/>
                <a:gd name="T41" fmla="*/ 511 h 794"/>
                <a:gd name="T42" fmla="*/ 0 w 680"/>
                <a:gd name="T43" fmla="*/ 511 h 794"/>
                <a:gd name="T44" fmla="*/ 0 w 680"/>
                <a:gd name="T45" fmla="*/ 68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0" h="794">
                  <a:moveTo>
                    <a:pt x="0" y="681"/>
                  </a:moveTo>
                  <a:lnTo>
                    <a:pt x="227" y="681"/>
                  </a:lnTo>
                  <a:lnTo>
                    <a:pt x="227" y="794"/>
                  </a:lnTo>
                  <a:lnTo>
                    <a:pt x="510" y="794"/>
                  </a:lnTo>
                  <a:lnTo>
                    <a:pt x="510" y="511"/>
                  </a:lnTo>
                  <a:lnTo>
                    <a:pt x="567" y="511"/>
                  </a:lnTo>
                  <a:lnTo>
                    <a:pt x="567" y="340"/>
                  </a:lnTo>
                  <a:lnTo>
                    <a:pt x="624" y="340"/>
                  </a:lnTo>
                  <a:lnTo>
                    <a:pt x="624" y="114"/>
                  </a:lnTo>
                  <a:lnTo>
                    <a:pt x="680" y="114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70" y="11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0" name="Freeform 56">
              <a:extLst>
                <a:ext uri="{FF2B5EF4-FFF2-40B4-BE49-F238E27FC236}">
                  <a16:creationId xmlns:a16="http://schemas.microsoft.com/office/drawing/2014/main" id="{B3B8D1AB-6718-4B23-A6D1-92B439A52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947"/>
              <a:ext cx="851" cy="397"/>
            </a:xfrm>
            <a:custGeom>
              <a:avLst/>
              <a:gdLst>
                <a:gd name="T0" fmla="*/ 624 w 851"/>
                <a:gd name="T1" fmla="*/ 0 h 397"/>
                <a:gd name="T2" fmla="*/ 738 w 851"/>
                <a:gd name="T3" fmla="*/ 0 h 397"/>
                <a:gd name="T4" fmla="*/ 738 w 851"/>
                <a:gd name="T5" fmla="*/ 56 h 397"/>
                <a:gd name="T6" fmla="*/ 794 w 851"/>
                <a:gd name="T7" fmla="*/ 56 h 397"/>
                <a:gd name="T8" fmla="*/ 794 w 851"/>
                <a:gd name="T9" fmla="*/ 170 h 397"/>
                <a:gd name="T10" fmla="*/ 851 w 851"/>
                <a:gd name="T11" fmla="*/ 170 h 397"/>
                <a:gd name="T12" fmla="*/ 851 w 851"/>
                <a:gd name="T13" fmla="*/ 283 h 397"/>
                <a:gd name="T14" fmla="*/ 567 w 851"/>
                <a:gd name="T15" fmla="*/ 283 h 397"/>
                <a:gd name="T16" fmla="*/ 567 w 851"/>
                <a:gd name="T17" fmla="*/ 397 h 397"/>
                <a:gd name="T18" fmla="*/ 454 w 851"/>
                <a:gd name="T19" fmla="*/ 397 h 397"/>
                <a:gd name="T20" fmla="*/ 454 w 851"/>
                <a:gd name="T21" fmla="*/ 340 h 397"/>
                <a:gd name="T22" fmla="*/ 284 w 851"/>
                <a:gd name="T23" fmla="*/ 340 h 397"/>
                <a:gd name="T24" fmla="*/ 284 w 851"/>
                <a:gd name="T25" fmla="*/ 226 h 397"/>
                <a:gd name="T26" fmla="*/ 171 w 851"/>
                <a:gd name="T27" fmla="*/ 226 h 397"/>
                <a:gd name="T28" fmla="*/ 171 w 851"/>
                <a:gd name="T29" fmla="*/ 283 h 397"/>
                <a:gd name="T30" fmla="*/ 114 w 851"/>
                <a:gd name="T31" fmla="*/ 283 h 397"/>
                <a:gd name="T32" fmla="*/ 114 w 851"/>
                <a:gd name="T33" fmla="*/ 226 h 397"/>
                <a:gd name="T34" fmla="*/ 57 w 851"/>
                <a:gd name="T35" fmla="*/ 226 h 397"/>
                <a:gd name="T36" fmla="*/ 57 w 851"/>
                <a:gd name="T37" fmla="*/ 113 h 397"/>
                <a:gd name="T38" fmla="*/ 0 w 851"/>
                <a:gd name="T39" fmla="*/ 113 h 397"/>
                <a:gd name="T40" fmla="*/ 0 w 851"/>
                <a:gd name="T41" fmla="*/ 0 h 397"/>
                <a:gd name="T42" fmla="*/ 341 w 851"/>
                <a:gd name="T43" fmla="*/ 0 h 397"/>
                <a:gd name="T44" fmla="*/ 341 w 851"/>
                <a:gd name="T45" fmla="*/ 113 h 397"/>
                <a:gd name="T46" fmla="*/ 624 w 851"/>
                <a:gd name="T47" fmla="*/ 113 h 397"/>
                <a:gd name="T48" fmla="*/ 624 w 851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51" h="397">
                  <a:moveTo>
                    <a:pt x="624" y="0"/>
                  </a:moveTo>
                  <a:lnTo>
                    <a:pt x="738" y="0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284" y="340"/>
                  </a:lnTo>
                  <a:lnTo>
                    <a:pt x="284" y="226"/>
                  </a:lnTo>
                  <a:lnTo>
                    <a:pt x="171" y="226"/>
                  </a:lnTo>
                  <a:lnTo>
                    <a:pt x="171" y="283"/>
                  </a:lnTo>
                  <a:lnTo>
                    <a:pt x="114" y="283"/>
                  </a:lnTo>
                  <a:lnTo>
                    <a:pt x="114" y="226"/>
                  </a:lnTo>
                  <a:lnTo>
                    <a:pt x="57" y="22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624" y="113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1" name="Freeform 57">
              <a:extLst>
                <a:ext uri="{FF2B5EF4-FFF2-40B4-BE49-F238E27FC236}">
                  <a16:creationId xmlns:a16="http://schemas.microsoft.com/office/drawing/2014/main" id="{A10DA6C5-963C-4024-A279-46C090263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00"/>
              <a:ext cx="624" cy="681"/>
            </a:xfrm>
            <a:custGeom>
              <a:avLst/>
              <a:gdLst>
                <a:gd name="T0" fmla="*/ 170 w 624"/>
                <a:gd name="T1" fmla="*/ 511 h 681"/>
                <a:gd name="T2" fmla="*/ 170 w 624"/>
                <a:gd name="T3" fmla="*/ 397 h 681"/>
                <a:gd name="T4" fmla="*/ 57 w 624"/>
                <a:gd name="T5" fmla="*/ 397 h 681"/>
                <a:gd name="T6" fmla="*/ 57 w 624"/>
                <a:gd name="T7" fmla="*/ 340 h 681"/>
                <a:gd name="T8" fmla="*/ 113 w 624"/>
                <a:gd name="T9" fmla="*/ 340 h 681"/>
                <a:gd name="T10" fmla="*/ 113 w 624"/>
                <a:gd name="T11" fmla="*/ 227 h 681"/>
                <a:gd name="T12" fmla="*/ 0 w 624"/>
                <a:gd name="T13" fmla="*/ 227 h 681"/>
                <a:gd name="T14" fmla="*/ 0 w 624"/>
                <a:gd name="T15" fmla="*/ 57 h 681"/>
                <a:gd name="T16" fmla="*/ 113 w 624"/>
                <a:gd name="T17" fmla="*/ 57 h 681"/>
                <a:gd name="T18" fmla="*/ 113 w 624"/>
                <a:gd name="T19" fmla="*/ 0 h 681"/>
                <a:gd name="T20" fmla="*/ 227 w 624"/>
                <a:gd name="T21" fmla="*/ 0 h 681"/>
                <a:gd name="T22" fmla="*/ 227 w 624"/>
                <a:gd name="T23" fmla="*/ 114 h 681"/>
                <a:gd name="T24" fmla="*/ 284 w 624"/>
                <a:gd name="T25" fmla="*/ 114 h 681"/>
                <a:gd name="T26" fmla="*/ 284 w 624"/>
                <a:gd name="T27" fmla="*/ 57 h 681"/>
                <a:gd name="T28" fmla="*/ 454 w 624"/>
                <a:gd name="T29" fmla="*/ 57 h 681"/>
                <a:gd name="T30" fmla="*/ 454 w 624"/>
                <a:gd name="T31" fmla="*/ 170 h 681"/>
                <a:gd name="T32" fmla="*/ 624 w 624"/>
                <a:gd name="T33" fmla="*/ 170 h 681"/>
                <a:gd name="T34" fmla="*/ 624 w 624"/>
                <a:gd name="T35" fmla="*/ 284 h 681"/>
                <a:gd name="T36" fmla="*/ 567 w 624"/>
                <a:gd name="T37" fmla="*/ 284 h 681"/>
                <a:gd name="T38" fmla="*/ 567 w 624"/>
                <a:gd name="T39" fmla="*/ 340 h 681"/>
                <a:gd name="T40" fmla="*/ 510 w 624"/>
                <a:gd name="T41" fmla="*/ 340 h 681"/>
                <a:gd name="T42" fmla="*/ 510 w 624"/>
                <a:gd name="T43" fmla="*/ 511 h 681"/>
                <a:gd name="T44" fmla="*/ 624 w 624"/>
                <a:gd name="T45" fmla="*/ 511 h 681"/>
                <a:gd name="T46" fmla="*/ 567 w 624"/>
                <a:gd name="T47" fmla="*/ 624 h 681"/>
                <a:gd name="T48" fmla="*/ 567 w 624"/>
                <a:gd name="T49" fmla="*/ 681 h 681"/>
                <a:gd name="T50" fmla="*/ 510 w 624"/>
                <a:gd name="T51" fmla="*/ 681 h 681"/>
                <a:gd name="T52" fmla="*/ 510 w 624"/>
                <a:gd name="T53" fmla="*/ 624 h 681"/>
                <a:gd name="T54" fmla="*/ 454 w 624"/>
                <a:gd name="T55" fmla="*/ 624 h 681"/>
                <a:gd name="T56" fmla="*/ 454 w 624"/>
                <a:gd name="T57" fmla="*/ 567 h 681"/>
                <a:gd name="T58" fmla="*/ 397 w 624"/>
                <a:gd name="T59" fmla="*/ 567 h 681"/>
                <a:gd name="T60" fmla="*/ 397 w 624"/>
                <a:gd name="T61" fmla="*/ 511 h 681"/>
                <a:gd name="T62" fmla="*/ 170 w 624"/>
                <a:gd name="T63" fmla="*/ 51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4" h="681">
                  <a:moveTo>
                    <a:pt x="170" y="511"/>
                  </a:moveTo>
                  <a:lnTo>
                    <a:pt x="17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511"/>
                  </a:lnTo>
                  <a:lnTo>
                    <a:pt x="624" y="511"/>
                  </a:lnTo>
                  <a:lnTo>
                    <a:pt x="567" y="624"/>
                  </a:lnTo>
                  <a:lnTo>
                    <a:pt x="56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170" y="511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2" name="Freeform 58">
              <a:extLst>
                <a:ext uri="{FF2B5EF4-FFF2-40B4-BE49-F238E27FC236}">
                  <a16:creationId xmlns:a16="http://schemas.microsoft.com/office/drawing/2014/main" id="{A0FB6824-A863-453D-A42A-7D05D1D5E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2287"/>
              <a:ext cx="57" cy="57"/>
            </a:xfrm>
            <a:custGeom>
              <a:avLst/>
              <a:gdLst>
                <a:gd name="T0" fmla="*/ 0 w 57"/>
                <a:gd name="T1" fmla="*/ 0 h 57"/>
                <a:gd name="T2" fmla="*/ 0 w 57"/>
                <a:gd name="T3" fmla="*/ 57 h 57"/>
                <a:gd name="T4" fmla="*/ 57 w 57"/>
                <a:gd name="T5" fmla="*/ 57 h 57"/>
                <a:gd name="T6" fmla="*/ 57 w 57"/>
                <a:gd name="T7" fmla="*/ 0 h 57"/>
                <a:gd name="T8" fmla="*/ 0 w 5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0"/>
                  </a:move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3" name="Freeform 59">
              <a:extLst>
                <a:ext uri="{FF2B5EF4-FFF2-40B4-BE49-F238E27FC236}">
                  <a16:creationId xmlns:a16="http://schemas.microsoft.com/office/drawing/2014/main" id="{614E69F6-06D2-4D1B-A00C-92C1AFE27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87"/>
              <a:ext cx="226" cy="170"/>
            </a:xfrm>
            <a:custGeom>
              <a:avLst/>
              <a:gdLst>
                <a:gd name="T0" fmla="*/ 0 w 226"/>
                <a:gd name="T1" fmla="*/ 57 h 170"/>
                <a:gd name="T2" fmla="*/ 0 w 226"/>
                <a:gd name="T3" fmla="*/ 113 h 170"/>
                <a:gd name="T4" fmla="*/ 56 w 226"/>
                <a:gd name="T5" fmla="*/ 113 h 170"/>
                <a:gd name="T6" fmla="*/ 56 w 226"/>
                <a:gd name="T7" fmla="*/ 170 h 170"/>
                <a:gd name="T8" fmla="*/ 226 w 226"/>
                <a:gd name="T9" fmla="*/ 170 h 170"/>
                <a:gd name="T10" fmla="*/ 226 w 226"/>
                <a:gd name="T11" fmla="*/ 57 h 170"/>
                <a:gd name="T12" fmla="*/ 170 w 226"/>
                <a:gd name="T13" fmla="*/ 57 h 170"/>
                <a:gd name="T14" fmla="*/ 170 w 226"/>
                <a:gd name="T15" fmla="*/ 0 h 170"/>
                <a:gd name="T16" fmla="*/ 0 w 226"/>
                <a:gd name="T17" fmla="*/ 0 h 170"/>
                <a:gd name="T18" fmla="*/ 0 w 226"/>
                <a:gd name="T19" fmla="*/ 5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170">
                  <a:moveTo>
                    <a:pt x="0" y="57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56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4" name="Freeform 60">
              <a:extLst>
                <a:ext uri="{FF2B5EF4-FFF2-40B4-BE49-F238E27FC236}">
                  <a16:creationId xmlns:a16="http://schemas.microsoft.com/office/drawing/2014/main" id="{A953DF1C-70BA-42EC-8F23-F8B1BC3A96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171" cy="227"/>
            </a:xfrm>
            <a:custGeom>
              <a:avLst/>
              <a:gdLst>
                <a:gd name="T0" fmla="*/ 114 w 171"/>
                <a:gd name="T1" fmla="*/ 0 h 227"/>
                <a:gd name="T2" fmla="*/ 114 w 171"/>
                <a:gd name="T3" fmla="*/ 56 h 227"/>
                <a:gd name="T4" fmla="*/ 171 w 171"/>
                <a:gd name="T5" fmla="*/ 56 h 227"/>
                <a:gd name="T6" fmla="*/ 171 w 171"/>
                <a:gd name="T7" fmla="*/ 227 h 227"/>
                <a:gd name="T8" fmla="*/ 114 w 171"/>
                <a:gd name="T9" fmla="*/ 227 h 227"/>
                <a:gd name="T10" fmla="*/ 114 w 171"/>
                <a:gd name="T11" fmla="*/ 170 h 227"/>
                <a:gd name="T12" fmla="*/ 0 w 171"/>
                <a:gd name="T13" fmla="*/ 170 h 227"/>
                <a:gd name="T14" fmla="*/ 0 w 171"/>
                <a:gd name="T15" fmla="*/ 56 h 227"/>
                <a:gd name="T16" fmla="*/ 57 w 171"/>
                <a:gd name="T17" fmla="*/ 56 h 227"/>
                <a:gd name="T18" fmla="*/ 57 w 171"/>
                <a:gd name="T19" fmla="*/ 0 h 227"/>
                <a:gd name="T20" fmla="*/ 114 w 171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7">
                  <a:moveTo>
                    <a:pt x="114" y="0"/>
                  </a:moveTo>
                  <a:lnTo>
                    <a:pt x="114" y="56"/>
                  </a:lnTo>
                  <a:lnTo>
                    <a:pt x="171" y="56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5" name="Freeform 61">
              <a:extLst>
                <a:ext uri="{FF2B5EF4-FFF2-40B4-BE49-F238E27FC236}">
                  <a16:creationId xmlns:a16="http://schemas.microsoft.com/office/drawing/2014/main" id="{88FC8FCD-8F48-499A-ACF0-00DBD7E80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" y="1550"/>
              <a:ext cx="567" cy="680"/>
            </a:xfrm>
            <a:custGeom>
              <a:avLst/>
              <a:gdLst>
                <a:gd name="T0" fmla="*/ 397 w 567"/>
                <a:gd name="T1" fmla="*/ 0 h 680"/>
                <a:gd name="T2" fmla="*/ 397 w 567"/>
                <a:gd name="T3" fmla="*/ 170 h 680"/>
                <a:gd name="T4" fmla="*/ 454 w 567"/>
                <a:gd name="T5" fmla="*/ 170 h 680"/>
                <a:gd name="T6" fmla="*/ 454 w 567"/>
                <a:gd name="T7" fmla="*/ 340 h 680"/>
                <a:gd name="T8" fmla="*/ 510 w 567"/>
                <a:gd name="T9" fmla="*/ 340 h 680"/>
                <a:gd name="T10" fmla="*/ 510 w 567"/>
                <a:gd name="T11" fmla="*/ 397 h 680"/>
                <a:gd name="T12" fmla="*/ 567 w 567"/>
                <a:gd name="T13" fmla="*/ 397 h 680"/>
                <a:gd name="T14" fmla="*/ 567 w 567"/>
                <a:gd name="T15" fmla="*/ 510 h 680"/>
                <a:gd name="T16" fmla="*/ 510 w 567"/>
                <a:gd name="T17" fmla="*/ 510 h 680"/>
                <a:gd name="T18" fmla="*/ 510 w 567"/>
                <a:gd name="T19" fmla="*/ 567 h 680"/>
                <a:gd name="T20" fmla="*/ 454 w 567"/>
                <a:gd name="T21" fmla="*/ 567 h 680"/>
                <a:gd name="T22" fmla="*/ 454 w 567"/>
                <a:gd name="T23" fmla="*/ 453 h 680"/>
                <a:gd name="T24" fmla="*/ 397 w 567"/>
                <a:gd name="T25" fmla="*/ 453 h 680"/>
                <a:gd name="T26" fmla="*/ 397 w 567"/>
                <a:gd name="T27" fmla="*/ 623 h 680"/>
                <a:gd name="T28" fmla="*/ 340 w 567"/>
                <a:gd name="T29" fmla="*/ 623 h 680"/>
                <a:gd name="T30" fmla="*/ 340 w 567"/>
                <a:gd name="T31" fmla="*/ 680 h 680"/>
                <a:gd name="T32" fmla="*/ 227 w 567"/>
                <a:gd name="T33" fmla="*/ 680 h 680"/>
                <a:gd name="T34" fmla="*/ 227 w 567"/>
                <a:gd name="T35" fmla="*/ 567 h 680"/>
                <a:gd name="T36" fmla="*/ 170 w 567"/>
                <a:gd name="T37" fmla="*/ 567 h 680"/>
                <a:gd name="T38" fmla="*/ 170 w 567"/>
                <a:gd name="T39" fmla="*/ 453 h 680"/>
                <a:gd name="T40" fmla="*/ 114 w 567"/>
                <a:gd name="T41" fmla="*/ 453 h 680"/>
                <a:gd name="T42" fmla="*/ 114 w 567"/>
                <a:gd name="T43" fmla="*/ 397 h 680"/>
                <a:gd name="T44" fmla="*/ 0 w 567"/>
                <a:gd name="T45" fmla="*/ 397 h 680"/>
                <a:gd name="T46" fmla="*/ 0 w 567"/>
                <a:gd name="T47" fmla="*/ 227 h 680"/>
                <a:gd name="T48" fmla="*/ 57 w 567"/>
                <a:gd name="T49" fmla="*/ 227 h 680"/>
                <a:gd name="T50" fmla="*/ 57 w 567"/>
                <a:gd name="T51" fmla="*/ 56 h 680"/>
                <a:gd name="T52" fmla="*/ 114 w 567"/>
                <a:gd name="T53" fmla="*/ 56 h 680"/>
                <a:gd name="T54" fmla="*/ 114 w 567"/>
                <a:gd name="T55" fmla="*/ 0 h 680"/>
                <a:gd name="T56" fmla="*/ 397 w 567"/>
                <a:gd name="T5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680">
                  <a:moveTo>
                    <a:pt x="397" y="0"/>
                  </a:moveTo>
                  <a:lnTo>
                    <a:pt x="397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6" name="Freeform 62">
              <a:extLst>
                <a:ext uri="{FF2B5EF4-FFF2-40B4-BE49-F238E27FC236}">
                  <a16:creationId xmlns:a16="http://schemas.microsoft.com/office/drawing/2014/main" id="{B3A0A5A5-35FF-4139-B0DD-C8AD7BDFB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10" cy="397"/>
            </a:xfrm>
            <a:custGeom>
              <a:avLst/>
              <a:gdLst>
                <a:gd name="T0" fmla="*/ 57 w 510"/>
                <a:gd name="T1" fmla="*/ 397 h 397"/>
                <a:gd name="T2" fmla="*/ 170 w 510"/>
                <a:gd name="T3" fmla="*/ 397 h 397"/>
                <a:gd name="T4" fmla="*/ 170 w 510"/>
                <a:gd name="T5" fmla="*/ 340 h 397"/>
                <a:gd name="T6" fmla="*/ 227 w 510"/>
                <a:gd name="T7" fmla="*/ 340 h 397"/>
                <a:gd name="T8" fmla="*/ 227 w 510"/>
                <a:gd name="T9" fmla="*/ 227 h 397"/>
                <a:gd name="T10" fmla="*/ 340 w 510"/>
                <a:gd name="T11" fmla="*/ 227 h 397"/>
                <a:gd name="T12" fmla="*/ 340 w 510"/>
                <a:gd name="T13" fmla="*/ 170 h 397"/>
                <a:gd name="T14" fmla="*/ 397 w 510"/>
                <a:gd name="T15" fmla="*/ 170 h 397"/>
                <a:gd name="T16" fmla="*/ 397 w 510"/>
                <a:gd name="T17" fmla="*/ 113 h 397"/>
                <a:gd name="T18" fmla="*/ 510 w 510"/>
                <a:gd name="T19" fmla="*/ 113 h 397"/>
                <a:gd name="T20" fmla="*/ 510 w 510"/>
                <a:gd name="T21" fmla="*/ 0 h 397"/>
                <a:gd name="T22" fmla="*/ 340 w 510"/>
                <a:gd name="T23" fmla="*/ 0 h 397"/>
                <a:gd name="T24" fmla="*/ 340 w 510"/>
                <a:gd name="T25" fmla="*/ 57 h 397"/>
                <a:gd name="T26" fmla="*/ 227 w 510"/>
                <a:gd name="T27" fmla="*/ 57 h 397"/>
                <a:gd name="T28" fmla="*/ 227 w 510"/>
                <a:gd name="T29" fmla="*/ 113 h 397"/>
                <a:gd name="T30" fmla="*/ 113 w 510"/>
                <a:gd name="T31" fmla="*/ 113 h 397"/>
                <a:gd name="T32" fmla="*/ 113 w 510"/>
                <a:gd name="T33" fmla="*/ 170 h 397"/>
                <a:gd name="T34" fmla="*/ 57 w 510"/>
                <a:gd name="T35" fmla="*/ 170 h 397"/>
                <a:gd name="T36" fmla="*/ 57 w 510"/>
                <a:gd name="T37" fmla="*/ 227 h 397"/>
                <a:gd name="T38" fmla="*/ 0 w 510"/>
                <a:gd name="T39" fmla="*/ 227 h 397"/>
                <a:gd name="T40" fmla="*/ 0 w 510"/>
                <a:gd name="T41" fmla="*/ 283 h 397"/>
                <a:gd name="T42" fmla="*/ 57 w 510"/>
                <a:gd name="T43" fmla="*/ 283 h 397"/>
                <a:gd name="T44" fmla="*/ 57 w 510"/>
                <a:gd name="T45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97">
                  <a:moveTo>
                    <a:pt x="57" y="397"/>
                  </a:moveTo>
                  <a:lnTo>
                    <a:pt x="170" y="397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7" name="Freeform 63">
              <a:extLst>
                <a:ext uri="{FF2B5EF4-FFF2-40B4-BE49-F238E27FC236}">
                  <a16:creationId xmlns:a16="http://schemas.microsoft.com/office/drawing/2014/main" id="{D6E2029B-13A2-48B0-BA33-E2E6CEDC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4" y="1493"/>
              <a:ext cx="907" cy="510"/>
            </a:xfrm>
            <a:custGeom>
              <a:avLst/>
              <a:gdLst>
                <a:gd name="T0" fmla="*/ 113 w 907"/>
                <a:gd name="T1" fmla="*/ 510 h 510"/>
                <a:gd name="T2" fmla="*/ 283 w 907"/>
                <a:gd name="T3" fmla="*/ 510 h 510"/>
                <a:gd name="T4" fmla="*/ 283 w 907"/>
                <a:gd name="T5" fmla="*/ 454 h 510"/>
                <a:gd name="T6" fmla="*/ 340 w 907"/>
                <a:gd name="T7" fmla="*/ 454 h 510"/>
                <a:gd name="T8" fmla="*/ 340 w 907"/>
                <a:gd name="T9" fmla="*/ 397 h 510"/>
                <a:gd name="T10" fmla="*/ 453 w 907"/>
                <a:gd name="T11" fmla="*/ 397 h 510"/>
                <a:gd name="T12" fmla="*/ 453 w 907"/>
                <a:gd name="T13" fmla="*/ 340 h 510"/>
                <a:gd name="T14" fmla="*/ 907 w 907"/>
                <a:gd name="T15" fmla="*/ 340 h 510"/>
                <a:gd name="T16" fmla="*/ 907 w 907"/>
                <a:gd name="T17" fmla="*/ 284 h 510"/>
                <a:gd name="T18" fmla="*/ 850 w 907"/>
                <a:gd name="T19" fmla="*/ 284 h 510"/>
                <a:gd name="T20" fmla="*/ 850 w 907"/>
                <a:gd name="T21" fmla="*/ 227 h 510"/>
                <a:gd name="T22" fmla="*/ 794 w 907"/>
                <a:gd name="T23" fmla="*/ 227 h 510"/>
                <a:gd name="T24" fmla="*/ 794 w 907"/>
                <a:gd name="T25" fmla="*/ 170 h 510"/>
                <a:gd name="T26" fmla="*/ 737 w 907"/>
                <a:gd name="T27" fmla="*/ 170 h 510"/>
                <a:gd name="T28" fmla="*/ 737 w 907"/>
                <a:gd name="T29" fmla="*/ 113 h 510"/>
                <a:gd name="T30" fmla="*/ 680 w 907"/>
                <a:gd name="T31" fmla="*/ 113 h 510"/>
                <a:gd name="T32" fmla="*/ 680 w 907"/>
                <a:gd name="T33" fmla="*/ 57 h 510"/>
                <a:gd name="T34" fmla="*/ 567 w 907"/>
                <a:gd name="T35" fmla="*/ 57 h 510"/>
                <a:gd name="T36" fmla="*/ 567 w 907"/>
                <a:gd name="T37" fmla="*/ 0 h 510"/>
                <a:gd name="T38" fmla="*/ 227 w 907"/>
                <a:gd name="T39" fmla="*/ 0 h 510"/>
                <a:gd name="T40" fmla="*/ 227 w 907"/>
                <a:gd name="T41" fmla="*/ 57 h 510"/>
                <a:gd name="T42" fmla="*/ 170 w 907"/>
                <a:gd name="T43" fmla="*/ 57 h 510"/>
                <a:gd name="T44" fmla="*/ 170 w 907"/>
                <a:gd name="T45" fmla="*/ 170 h 510"/>
                <a:gd name="T46" fmla="*/ 56 w 907"/>
                <a:gd name="T47" fmla="*/ 170 h 510"/>
                <a:gd name="T48" fmla="*/ 56 w 907"/>
                <a:gd name="T49" fmla="*/ 227 h 510"/>
                <a:gd name="T50" fmla="*/ 0 w 907"/>
                <a:gd name="T51" fmla="*/ 227 h 510"/>
                <a:gd name="T52" fmla="*/ 0 w 907"/>
                <a:gd name="T53" fmla="*/ 397 h 510"/>
                <a:gd name="T54" fmla="*/ 56 w 907"/>
                <a:gd name="T55" fmla="*/ 397 h 510"/>
                <a:gd name="T56" fmla="*/ 56 w 907"/>
                <a:gd name="T57" fmla="*/ 454 h 510"/>
                <a:gd name="T58" fmla="*/ 113 w 907"/>
                <a:gd name="T59" fmla="*/ 454 h 510"/>
                <a:gd name="T60" fmla="*/ 113 w 907"/>
                <a:gd name="T61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07" h="510">
                  <a:moveTo>
                    <a:pt x="113" y="510"/>
                  </a:moveTo>
                  <a:lnTo>
                    <a:pt x="283" y="510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907" y="340"/>
                  </a:lnTo>
                  <a:lnTo>
                    <a:pt x="907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37" y="170"/>
                  </a:lnTo>
                  <a:lnTo>
                    <a:pt x="737" y="113"/>
                  </a:lnTo>
                  <a:lnTo>
                    <a:pt x="680" y="113"/>
                  </a:lnTo>
                  <a:lnTo>
                    <a:pt x="68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1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8" name="Freeform 64">
              <a:extLst>
                <a:ext uri="{FF2B5EF4-FFF2-40B4-BE49-F238E27FC236}">
                  <a16:creationId xmlns:a16="http://schemas.microsoft.com/office/drawing/2014/main" id="{8300165F-C7A9-4368-9CEB-9BBBE9A68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132"/>
              <a:ext cx="2495" cy="2041"/>
            </a:xfrm>
            <a:custGeom>
              <a:avLst/>
              <a:gdLst>
                <a:gd name="T0" fmla="*/ 0 w 2495"/>
                <a:gd name="T1" fmla="*/ 1758 h 2041"/>
                <a:gd name="T2" fmla="*/ 57 w 2495"/>
                <a:gd name="T3" fmla="*/ 1871 h 2041"/>
                <a:gd name="T4" fmla="*/ 227 w 2495"/>
                <a:gd name="T5" fmla="*/ 1928 h 2041"/>
                <a:gd name="T6" fmla="*/ 284 w 2495"/>
                <a:gd name="T7" fmla="*/ 1985 h 2041"/>
                <a:gd name="T8" fmla="*/ 341 w 2495"/>
                <a:gd name="T9" fmla="*/ 2041 h 2041"/>
                <a:gd name="T10" fmla="*/ 511 w 2495"/>
                <a:gd name="T11" fmla="*/ 1985 h 2041"/>
                <a:gd name="T12" fmla="*/ 681 w 2495"/>
                <a:gd name="T13" fmla="*/ 2041 h 2041"/>
                <a:gd name="T14" fmla="*/ 908 w 2495"/>
                <a:gd name="T15" fmla="*/ 1928 h 2041"/>
                <a:gd name="T16" fmla="*/ 964 w 2495"/>
                <a:gd name="T17" fmla="*/ 1815 h 2041"/>
                <a:gd name="T18" fmla="*/ 1021 w 2495"/>
                <a:gd name="T19" fmla="*/ 1758 h 2041"/>
                <a:gd name="T20" fmla="*/ 1191 w 2495"/>
                <a:gd name="T21" fmla="*/ 1645 h 2041"/>
                <a:gd name="T22" fmla="*/ 1248 w 2495"/>
                <a:gd name="T23" fmla="*/ 1588 h 2041"/>
                <a:gd name="T24" fmla="*/ 1305 w 2495"/>
                <a:gd name="T25" fmla="*/ 1474 h 2041"/>
                <a:gd name="T26" fmla="*/ 1475 w 2495"/>
                <a:gd name="T27" fmla="*/ 1418 h 2041"/>
                <a:gd name="T28" fmla="*/ 1588 w 2495"/>
                <a:gd name="T29" fmla="*/ 1304 h 2041"/>
                <a:gd name="T30" fmla="*/ 1701 w 2495"/>
                <a:gd name="T31" fmla="*/ 1248 h 2041"/>
                <a:gd name="T32" fmla="*/ 2042 w 2495"/>
                <a:gd name="T33" fmla="*/ 1304 h 2041"/>
                <a:gd name="T34" fmla="*/ 2155 w 2495"/>
                <a:gd name="T35" fmla="*/ 1361 h 2041"/>
                <a:gd name="T36" fmla="*/ 2325 w 2495"/>
                <a:gd name="T37" fmla="*/ 1191 h 2041"/>
                <a:gd name="T38" fmla="*/ 2439 w 2495"/>
                <a:gd name="T39" fmla="*/ 1134 h 2041"/>
                <a:gd name="T40" fmla="*/ 2382 w 2495"/>
                <a:gd name="T41" fmla="*/ 907 h 2041"/>
                <a:gd name="T42" fmla="*/ 2439 w 2495"/>
                <a:gd name="T43" fmla="*/ 794 h 2041"/>
                <a:gd name="T44" fmla="*/ 2495 w 2495"/>
                <a:gd name="T45" fmla="*/ 737 h 2041"/>
                <a:gd name="T46" fmla="*/ 2382 w 2495"/>
                <a:gd name="T47" fmla="*/ 681 h 2041"/>
                <a:gd name="T48" fmla="*/ 1985 w 2495"/>
                <a:gd name="T49" fmla="*/ 624 h 2041"/>
                <a:gd name="T50" fmla="*/ 1701 w 2495"/>
                <a:gd name="T51" fmla="*/ 681 h 2041"/>
                <a:gd name="T52" fmla="*/ 1475 w 2495"/>
                <a:gd name="T53" fmla="*/ 624 h 2041"/>
                <a:gd name="T54" fmla="*/ 1418 w 2495"/>
                <a:gd name="T55" fmla="*/ 511 h 2041"/>
                <a:gd name="T56" fmla="*/ 1361 w 2495"/>
                <a:gd name="T57" fmla="*/ 454 h 2041"/>
                <a:gd name="T58" fmla="*/ 1305 w 2495"/>
                <a:gd name="T59" fmla="*/ 284 h 2041"/>
                <a:gd name="T60" fmla="*/ 1248 w 2495"/>
                <a:gd name="T61" fmla="*/ 170 h 2041"/>
                <a:gd name="T62" fmla="*/ 1078 w 2495"/>
                <a:gd name="T63" fmla="*/ 227 h 2041"/>
                <a:gd name="T64" fmla="*/ 908 w 2495"/>
                <a:gd name="T65" fmla="*/ 170 h 2041"/>
                <a:gd name="T66" fmla="*/ 851 w 2495"/>
                <a:gd name="T67" fmla="*/ 57 h 2041"/>
                <a:gd name="T68" fmla="*/ 794 w 2495"/>
                <a:gd name="T69" fmla="*/ 0 h 2041"/>
                <a:gd name="T70" fmla="*/ 511 w 2495"/>
                <a:gd name="T71" fmla="*/ 57 h 2041"/>
                <a:gd name="T72" fmla="*/ 454 w 2495"/>
                <a:gd name="T73" fmla="*/ 227 h 2041"/>
                <a:gd name="T74" fmla="*/ 511 w 2495"/>
                <a:gd name="T75" fmla="*/ 340 h 2041"/>
                <a:gd name="T76" fmla="*/ 454 w 2495"/>
                <a:gd name="T77" fmla="*/ 511 h 2041"/>
                <a:gd name="T78" fmla="*/ 511 w 2495"/>
                <a:gd name="T79" fmla="*/ 567 h 2041"/>
                <a:gd name="T80" fmla="*/ 567 w 2495"/>
                <a:gd name="T81" fmla="*/ 681 h 2041"/>
                <a:gd name="T82" fmla="*/ 511 w 2495"/>
                <a:gd name="T83" fmla="*/ 851 h 2041"/>
                <a:gd name="T84" fmla="*/ 454 w 2495"/>
                <a:gd name="T85" fmla="*/ 907 h 2041"/>
                <a:gd name="T86" fmla="*/ 511 w 2495"/>
                <a:gd name="T87" fmla="*/ 1191 h 2041"/>
                <a:gd name="T88" fmla="*/ 454 w 2495"/>
                <a:gd name="T89" fmla="*/ 1248 h 2041"/>
                <a:gd name="T90" fmla="*/ 397 w 2495"/>
                <a:gd name="T91" fmla="*/ 1418 h 2041"/>
                <a:gd name="T92" fmla="*/ 341 w 2495"/>
                <a:gd name="T93" fmla="*/ 1474 h 2041"/>
                <a:gd name="T94" fmla="*/ 284 w 2495"/>
                <a:gd name="T95" fmla="*/ 1531 h 2041"/>
                <a:gd name="T96" fmla="*/ 171 w 2495"/>
                <a:gd name="T97" fmla="*/ 1588 h 2041"/>
                <a:gd name="T98" fmla="*/ 0 w 2495"/>
                <a:gd name="T99" fmla="*/ 1701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5" h="2041">
                  <a:moveTo>
                    <a:pt x="0" y="1701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71"/>
                  </a:lnTo>
                  <a:lnTo>
                    <a:pt x="227" y="1871"/>
                  </a:lnTo>
                  <a:lnTo>
                    <a:pt x="227" y="1928"/>
                  </a:lnTo>
                  <a:lnTo>
                    <a:pt x="284" y="1928"/>
                  </a:lnTo>
                  <a:lnTo>
                    <a:pt x="284" y="1985"/>
                  </a:lnTo>
                  <a:lnTo>
                    <a:pt x="341" y="1985"/>
                  </a:lnTo>
                  <a:lnTo>
                    <a:pt x="341" y="2041"/>
                  </a:lnTo>
                  <a:lnTo>
                    <a:pt x="511" y="2041"/>
                  </a:lnTo>
                  <a:lnTo>
                    <a:pt x="511" y="1985"/>
                  </a:lnTo>
                  <a:lnTo>
                    <a:pt x="681" y="1985"/>
                  </a:lnTo>
                  <a:lnTo>
                    <a:pt x="681" y="2041"/>
                  </a:lnTo>
                  <a:lnTo>
                    <a:pt x="908" y="2041"/>
                  </a:lnTo>
                  <a:lnTo>
                    <a:pt x="908" y="1928"/>
                  </a:lnTo>
                  <a:lnTo>
                    <a:pt x="964" y="1928"/>
                  </a:lnTo>
                  <a:lnTo>
                    <a:pt x="964" y="1815"/>
                  </a:lnTo>
                  <a:lnTo>
                    <a:pt x="1021" y="1815"/>
                  </a:lnTo>
                  <a:lnTo>
                    <a:pt x="1021" y="1758"/>
                  </a:lnTo>
                  <a:lnTo>
                    <a:pt x="1191" y="1758"/>
                  </a:lnTo>
                  <a:lnTo>
                    <a:pt x="1191" y="1645"/>
                  </a:lnTo>
                  <a:lnTo>
                    <a:pt x="1248" y="1645"/>
                  </a:lnTo>
                  <a:lnTo>
                    <a:pt x="1248" y="1588"/>
                  </a:lnTo>
                  <a:lnTo>
                    <a:pt x="1305" y="1588"/>
                  </a:lnTo>
                  <a:lnTo>
                    <a:pt x="1305" y="1474"/>
                  </a:lnTo>
                  <a:lnTo>
                    <a:pt x="1475" y="1474"/>
                  </a:lnTo>
                  <a:lnTo>
                    <a:pt x="1475" y="1418"/>
                  </a:lnTo>
                  <a:lnTo>
                    <a:pt x="1588" y="1418"/>
                  </a:lnTo>
                  <a:lnTo>
                    <a:pt x="1588" y="1304"/>
                  </a:lnTo>
                  <a:lnTo>
                    <a:pt x="1701" y="1304"/>
                  </a:lnTo>
                  <a:lnTo>
                    <a:pt x="1701" y="1248"/>
                  </a:lnTo>
                  <a:lnTo>
                    <a:pt x="2042" y="1248"/>
                  </a:lnTo>
                  <a:lnTo>
                    <a:pt x="2042" y="1304"/>
                  </a:lnTo>
                  <a:lnTo>
                    <a:pt x="2155" y="1304"/>
                  </a:lnTo>
                  <a:lnTo>
                    <a:pt x="2155" y="1361"/>
                  </a:lnTo>
                  <a:lnTo>
                    <a:pt x="2325" y="1361"/>
                  </a:lnTo>
                  <a:lnTo>
                    <a:pt x="2325" y="1191"/>
                  </a:lnTo>
                  <a:lnTo>
                    <a:pt x="2439" y="1191"/>
                  </a:lnTo>
                  <a:lnTo>
                    <a:pt x="2439" y="1134"/>
                  </a:lnTo>
                  <a:lnTo>
                    <a:pt x="2382" y="1134"/>
                  </a:lnTo>
                  <a:lnTo>
                    <a:pt x="2382" y="907"/>
                  </a:lnTo>
                  <a:lnTo>
                    <a:pt x="2439" y="907"/>
                  </a:lnTo>
                  <a:lnTo>
                    <a:pt x="2439" y="794"/>
                  </a:lnTo>
                  <a:lnTo>
                    <a:pt x="2495" y="794"/>
                  </a:lnTo>
                  <a:lnTo>
                    <a:pt x="2495" y="737"/>
                  </a:lnTo>
                  <a:lnTo>
                    <a:pt x="2382" y="737"/>
                  </a:lnTo>
                  <a:lnTo>
                    <a:pt x="2382" y="681"/>
                  </a:lnTo>
                  <a:lnTo>
                    <a:pt x="1985" y="681"/>
                  </a:lnTo>
                  <a:lnTo>
                    <a:pt x="1985" y="624"/>
                  </a:lnTo>
                  <a:lnTo>
                    <a:pt x="1701" y="624"/>
                  </a:lnTo>
                  <a:lnTo>
                    <a:pt x="1701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305" y="454"/>
                  </a:lnTo>
                  <a:lnTo>
                    <a:pt x="1305" y="284"/>
                  </a:lnTo>
                  <a:lnTo>
                    <a:pt x="1248" y="284"/>
                  </a:lnTo>
                  <a:lnTo>
                    <a:pt x="1248" y="170"/>
                  </a:lnTo>
                  <a:lnTo>
                    <a:pt x="1078" y="170"/>
                  </a:lnTo>
                  <a:lnTo>
                    <a:pt x="1078" y="227"/>
                  </a:lnTo>
                  <a:lnTo>
                    <a:pt x="908" y="227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454" y="57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511"/>
                  </a:lnTo>
                  <a:lnTo>
                    <a:pt x="511" y="511"/>
                  </a:lnTo>
                  <a:lnTo>
                    <a:pt x="511" y="567"/>
                  </a:lnTo>
                  <a:lnTo>
                    <a:pt x="567" y="567"/>
                  </a:lnTo>
                  <a:lnTo>
                    <a:pt x="567" y="681"/>
                  </a:lnTo>
                  <a:lnTo>
                    <a:pt x="511" y="681"/>
                  </a:lnTo>
                  <a:lnTo>
                    <a:pt x="511" y="851"/>
                  </a:lnTo>
                  <a:lnTo>
                    <a:pt x="454" y="851"/>
                  </a:lnTo>
                  <a:lnTo>
                    <a:pt x="454" y="907"/>
                  </a:lnTo>
                  <a:lnTo>
                    <a:pt x="511" y="907"/>
                  </a:lnTo>
                  <a:lnTo>
                    <a:pt x="511" y="1191"/>
                  </a:lnTo>
                  <a:lnTo>
                    <a:pt x="454" y="1191"/>
                  </a:lnTo>
                  <a:lnTo>
                    <a:pt x="454" y="1248"/>
                  </a:lnTo>
                  <a:lnTo>
                    <a:pt x="397" y="1248"/>
                  </a:lnTo>
                  <a:lnTo>
                    <a:pt x="397" y="1418"/>
                  </a:lnTo>
                  <a:lnTo>
                    <a:pt x="341" y="1418"/>
                  </a:lnTo>
                  <a:lnTo>
                    <a:pt x="341" y="1474"/>
                  </a:lnTo>
                  <a:lnTo>
                    <a:pt x="341" y="1531"/>
                  </a:lnTo>
                  <a:lnTo>
                    <a:pt x="284" y="1531"/>
                  </a:lnTo>
                  <a:lnTo>
                    <a:pt x="284" y="1588"/>
                  </a:lnTo>
                  <a:lnTo>
                    <a:pt x="171" y="1588"/>
                  </a:lnTo>
                  <a:lnTo>
                    <a:pt x="171" y="1701"/>
                  </a:lnTo>
                  <a:lnTo>
                    <a:pt x="0" y="1701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69" name="Freeform 65">
              <a:extLst>
                <a:ext uri="{FF2B5EF4-FFF2-40B4-BE49-F238E27FC236}">
                  <a16:creationId xmlns:a16="http://schemas.microsoft.com/office/drawing/2014/main" id="{48DEFB41-E5DC-4C60-9EF3-8F2A3E3D9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287"/>
              <a:ext cx="226" cy="283"/>
            </a:xfrm>
            <a:custGeom>
              <a:avLst/>
              <a:gdLst>
                <a:gd name="T0" fmla="*/ 0 w 226"/>
                <a:gd name="T1" fmla="*/ 283 h 283"/>
                <a:gd name="T2" fmla="*/ 113 w 226"/>
                <a:gd name="T3" fmla="*/ 283 h 283"/>
                <a:gd name="T4" fmla="*/ 113 w 226"/>
                <a:gd name="T5" fmla="*/ 170 h 283"/>
                <a:gd name="T6" fmla="*/ 226 w 226"/>
                <a:gd name="T7" fmla="*/ 170 h 283"/>
                <a:gd name="T8" fmla="*/ 226 w 226"/>
                <a:gd name="T9" fmla="*/ 57 h 283"/>
                <a:gd name="T10" fmla="*/ 113 w 226"/>
                <a:gd name="T11" fmla="*/ 57 h 283"/>
                <a:gd name="T12" fmla="*/ 113 w 226"/>
                <a:gd name="T13" fmla="*/ 0 h 283"/>
                <a:gd name="T14" fmla="*/ 0 w 226"/>
                <a:gd name="T15" fmla="*/ 0 h 283"/>
                <a:gd name="T16" fmla="*/ 0 w 226"/>
                <a:gd name="T1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83">
                  <a:moveTo>
                    <a:pt x="0" y="283"/>
                  </a:moveTo>
                  <a:lnTo>
                    <a:pt x="113" y="283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70" name="Group 66">
            <a:extLst>
              <a:ext uri="{FF2B5EF4-FFF2-40B4-BE49-F238E27FC236}">
                <a16:creationId xmlns:a16="http://schemas.microsoft.com/office/drawing/2014/main" id="{B6A2D567-CC12-4DD4-8755-1427AEB1A4FA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21571" name="Freeform 67">
              <a:extLst>
                <a:ext uri="{FF2B5EF4-FFF2-40B4-BE49-F238E27FC236}">
                  <a16:creationId xmlns:a16="http://schemas.microsoft.com/office/drawing/2014/main" id="{E1C936E7-DE50-4FB6-B7E9-DA8AE8454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572" name="Group 68">
              <a:extLst>
                <a:ext uri="{FF2B5EF4-FFF2-40B4-BE49-F238E27FC236}">
                  <a16:creationId xmlns:a16="http://schemas.microsoft.com/office/drawing/2014/main" id="{E3A094E3-2252-4908-9C11-234B26804D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21573" name="WordArt 69">
                <a:extLst>
                  <a:ext uri="{FF2B5EF4-FFF2-40B4-BE49-F238E27FC236}">
                    <a16:creationId xmlns:a16="http://schemas.microsoft.com/office/drawing/2014/main" id="{A303955E-FE36-40BF-B352-ADF37FEC3A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21574" name="WordArt 70">
                <a:extLst>
                  <a:ext uri="{FF2B5EF4-FFF2-40B4-BE49-F238E27FC236}">
                    <a16:creationId xmlns:a16="http://schemas.microsoft.com/office/drawing/2014/main" id="{13719A49-BBAD-4303-8BA9-A0757B95D7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21575" name="Group 71">
              <a:extLst>
                <a:ext uri="{FF2B5EF4-FFF2-40B4-BE49-F238E27FC236}">
                  <a16:creationId xmlns:a16="http://schemas.microsoft.com/office/drawing/2014/main" id="{FC2CA0A9-B5BF-4ABB-99C9-0045FD78F3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21576" name="WordArt 72">
                <a:extLst>
                  <a:ext uri="{FF2B5EF4-FFF2-40B4-BE49-F238E27FC236}">
                    <a16:creationId xmlns:a16="http://schemas.microsoft.com/office/drawing/2014/main" id="{A52C04F8-1EFB-4C91-A5F4-B71AB1B0DE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21577" name="WordArt 73">
                <a:extLst>
                  <a:ext uri="{FF2B5EF4-FFF2-40B4-BE49-F238E27FC236}">
                    <a16:creationId xmlns:a16="http://schemas.microsoft.com/office/drawing/2014/main" id="{1E5DD448-7BCC-4DBA-BCDA-264596A81F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21578" name="Group 74">
              <a:extLst>
                <a:ext uri="{FF2B5EF4-FFF2-40B4-BE49-F238E27FC236}">
                  <a16:creationId xmlns:a16="http://schemas.microsoft.com/office/drawing/2014/main" id="{E03AC831-9681-4371-8865-9EF9AE588B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21579" name="WordArt 75">
                <a:extLst>
                  <a:ext uri="{FF2B5EF4-FFF2-40B4-BE49-F238E27FC236}">
                    <a16:creationId xmlns:a16="http://schemas.microsoft.com/office/drawing/2014/main" id="{9424F3DC-E59C-4703-9372-7772283F79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21580" name="WordArt 76">
                <a:extLst>
                  <a:ext uri="{FF2B5EF4-FFF2-40B4-BE49-F238E27FC236}">
                    <a16:creationId xmlns:a16="http://schemas.microsoft.com/office/drawing/2014/main" id="{3F2023E6-3FD9-4AC3-AEBD-B82C533629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21581" name="Group 77">
              <a:extLst>
                <a:ext uri="{FF2B5EF4-FFF2-40B4-BE49-F238E27FC236}">
                  <a16:creationId xmlns:a16="http://schemas.microsoft.com/office/drawing/2014/main" id="{61CE4553-FAAD-414B-8F35-B6E4BB1AAE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21582" name="WordArt 78">
                <a:extLst>
                  <a:ext uri="{FF2B5EF4-FFF2-40B4-BE49-F238E27FC236}">
                    <a16:creationId xmlns:a16="http://schemas.microsoft.com/office/drawing/2014/main" id="{9642E22A-C65E-4E50-AE80-979C645D42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21583" name="WordArt 79">
                <a:extLst>
                  <a:ext uri="{FF2B5EF4-FFF2-40B4-BE49-F238E27FC236}">
                    <a16:creationId xmlns:a16="http://schemas.microsoft.com/office/drawing/2014/main" id="{C1B2A0B4-22A5-4C3C-A752-E691B62830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21584" name="Group 80">
              <a:extLst>
                <a:ext uri="{FF2B5EF4-FFF2-40B4-BE49-F238E27FC236}">
                  <a16:creationId xmlns:a16="http://schemas.microsoft.com/office/drawing/2014/main" id="{E73CCD71-4C5A-4B33-8131-AFBE4D301F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21585" name="WordArt 81">
                <a:extLst>
                  <a:ext uri="{FF2B5EF4-FFF2-40B4-BE49-F238E27FC236}">
                    <a16:creationId xmlns:a16="http://schemas.microsoft.com/office/drawing/2014/main" id="{53196AD8-EB7A-4D4C-994C-2C956530D5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21586" name="WordArt 82">
                <a:extLst>
                  <a:ext uri="{FF2B5EF4-FFF2-40B4-BE49-F238E27FC236}">
                    <a16:creationId xmlns:a16="http://schemas.microsoft.com/office/drawing/2014/main" id="{B1A85D2A-4C64-407E-BC11-2AF41AF3F81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21587" name="Group 83">
              <a:extLst>
                <a:ext uri="{FF2B5EF4-FFF2-40B4-BE49-F238E27FC236}">
                  <a16:creationId xmlns:a16="http://schemas.microsoft.com/office/drawing/2014/main" id="{824B40CE-BACD-4657-91BF-825530048A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21588" name="WordArt 84">
                <a:extLst>
                  <a:ext uri="{FF2B5EF4-FFF2-40B4-BE49-F238E27FC236}">
                    <a16:creationId xmlns:a16="http://schemas.microsoft.com/office/drawing/2014/main" id="{3CC271AE-F268-468C-B359-15D1E77B0F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21589" name="WordArt 85">
                <a:extLst>
                  <a:ext uri="{FF2B5EF4-FFF2-40B4-BE49-F238E27FC236}">
                    <a16:creationId xmlns:a16="http://schemas.microsoft.com/office/drawing/2014/main" id="{3BF2B6E7-4BD3-4B1C-9403-9605243B62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21590" name="Group 86">
              <a:extLst>
                <a:ext uri="{FF2B5EF4-FFF2-40B4-BE49-F238E27FC236}">
                  <a16:creationId xmlns:a16="http://schemas.microsoft.com/office/drawing/2014/main" id="{3D29EF07-8106-4581-A0C9-8F97A3947E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21591" name="WordArt 87">
                <a:extLst>
                  <a:ext uri="{FF2B5EF4-FFF2-40B4-BE49-F238E27FC236}">
                    <a16:creationId xmlns:a16="http://schemas.microsoft.com/office/drawing/2014/main" id="{1912FBFB-B932-49B5-9F5E-F1E98657C2E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21592" name="WordArt 88">
                <a:extLst>
                  <a:ext uri="{FF2B5EF4-FFF2-40B4-BE49-F238E27FC236}">
                    <a16:creationId xmlns:a16="http://schemas.microsoft.com/office/drawing/2014/main" id="{CC003A51-4E45-4EF2-9EBD-2AAA3014F0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21593" name="Group 89">
              <a:extLst>
                <a:ext uri="{FF2B5EF4-FFF2-40B4-BE49-F238E27FC236}">
                  <a16:creationId xmlns:a16="http://schemas.microsoft.com/office/drawing/2014/main" id="{37B7AC64-1AA2-4410-82CD-B013CBF328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21594" name="WordArt 90">
                <a:extLst>
                  <a:ext uri="{FF2B5EF4-FFF2-40B4-BE49-F238E27FC236}">
                    <a16:creationId xmlns:a16="http://schemas.microsoft.com/office/drawing/2014/main" id="{6AB756DE-F546-4D77-899D-656AB19FC1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21595" name="WordArt 91">
                <a:extLst>
                  <a:ext uri="{FF2B5EF4-FFF2-40B4-BE49-F238E27FC236}">
                    <a16:creationId xmlns:a16="http://schemas.microsoft.com/office/drawing/2014/main" id="{0E5BCB03-AF9F-4FE3-92F5-2AAC5EAF2CA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21596" name="Group 92">
              <a:extLst>
                <a:ext uri="{FF2B5EF4-FFF2-40B4-BE49-F238E27FC236}">
                  <a16:creationId xmlns:a16="http://schemas.microsoft.com/office/drawing/2014/main" id="{8131528F-5FEE-41A2-AFA7-392EF60423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21597" name="WordArt 93">
                <a:extLst>
                  <a:ext uri="{FF2B5EF4-FFF2-40B4-BE49-F238E27FC236}">
                    <a16:creationId xmlns:a16="http://schemas.microsoft.com/office/drawing/2014/main" id="{80F93401-9863-47E3-B029-644B44591D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21598" name="WordArt 94">
                <a:extLst>
                  <a:ext uri="{FF2B5EF4-FFF2-40B4-BE49-F238E27FC236}">
                    <a16:creationId xmlns:a16="http://schemas.microsoft.com/office/drawing/2014/main" id="{DEE8F5CF-7C95-4785-B09D-7BD98A664E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21599" name="Group 95">
              <a:extLst>
                <a:ext uri="{FF2B5EF4-FFF2-40B4-BE49-F238E27FC236}">
                  <a16:creationId xmlns:a16="http://schemas.microsoft.com/office/drawing/2014/main" id="{5DB59C4C-A24A-4685-9CED-4ECB2DB25D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21600" name="WordArt 96">
                <a:extLst>
                  <a:ext uri="{FF2B5EF4-FFF2-40B4-BE49-F238E27FC236}">
                    <a16:creationId xmlns:a16="http://schemas.microsoft.com/office/drawing/2014/main" id="{778778E4-1EF8-409A-8F14-E26512CA41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21601" name="WordArt 97">
                <a:extLst>
                  <a:ext uri="{FF2B5EF4-FFF2-40B4-BE49-F238E27FC236}">
                    <a16:creationId xmlns:a16="http://schemas.microsoft.com/office/drawing/2014/main" id="{C90025E8-FAB2-4794-BA53-6187F53CF4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21602" name="Group 98">
              <a:extLst>
                <a:ext uri="{FF2B5EF4-FFF2-40B4-BE49-F238E27FC236}">
                  <a16:creationId xmlns:a16="http://schemas.microsoft.com/office/drawing/2014/main" id="{F537E9F2-1B91-43B9-BD9C-5E6D56B70D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21603" name="WordArt 99">
                <a:extLst>
                  <a:ext uri="{FF2B5EF4-FFF2-40B4-BE49-F238E27FC236}">
                    <a16:creationId xmlns:a16="http://schemas.microsoft.com/office/drawing/2014/main" id="{BE4FA689-C61C-4BC0-B72F-E19E9F3FD2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21604" name="WordArt 100">
                <a:extLst>
                  <a:ext uri="{FF2B5EF4-FFF2-40B4-BE49-F238E27FC236}">
                    <a16:creationId xmlns:a16="http://schemas.microsoft.com/office/drawing/2014/main" id="{5C88E28D-358B-48C0-A212-ED5A4B2E0E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21605" name="Group 101">
              <a:extLst>
                <a:ext uri="{FF2B5EF4-FFF2-40B4-BE49-F238E27FC236}">
                  <a16:creationId xmlns:a16="http://schemas.microsoft.com/office/drawing/2014/main" id="{5F0924EB-AB80-4763-8E87-6590DF087F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21606" name="WordArt 102">
                <a:extLst>
                  <a:ext uri="{FF2B5EF4-FFF2-40B4-BE49-F238E27FC236}">
                    <a16:creationId xmlns:a16="http://schemas.microsoft.com/office/drawing/2014/main" id="{7C05D348-251F-4F15-9C03-D813C38E03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21607" name="WordArt 103">
                <a:extLst>
                  <a:ext uri="{FF2B5EF4-FFF2-40B4-BE49-F238E27FC236}">
                    <a16:creationId xmlns:a16="http://schemas.microsoft.com/office/drawing/2014/main" id="{E6F5A20D-C8C8-4CBF-8B1A-53EAB51BA5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21608" name="Group 104">
              <a:extLst>
                <a:ext uri="{FF2B5EF4-FFF2-40B4-BE49-F238E27FC236}">
                  <a16:creationId xmlns:a16="http://schemas.microsoft.com/office/drawing/2014/main" id="{B0CD7200-4FB9-4706-B771-6DD72E239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21609" name="WordArt 105">
                <a:extLst>
                  <a:ext uri="{FF2B5EF4-FFF2-40B4-BE49-F238E27FC236}">
                    <a16:creationId xmlns:a16="http://schemas.microsoft.com/office/drawing/2014/main" id="{796ECAF8-58E1-4147-ACF9-266F3ED441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21610" name="WordArt 106">
                <a:extLst>
                  <a:ext uri="{FF2B5EF4-FFF2-40B4-BE49-F238E27FC236}">
                    <a16:creationId xmlns:a16="http://schemas.microsoft.com/office/drawing/2014/main" id="{2F416294-5ABD-48F4-8076-E86C1EEDC7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21611" name="Group 107">
              <a:extLst>
                <a:ext uri="{FF2B5EF4-FFF2-40B4-BE49-F238E27FC236}">
                  <a16:creationId xmlns:a16="http://schemas.microsoft.com/office/drawing/2014/main" id="{214B235C-C903-4D0C-9F2D-8DB8B8EC3C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21612" name="WordArt 108">
                <a:extLst>
                  <a:ext uri="{FF2B5EF4-FFF2-40B4-BE49-F238E27FC236}">
                    <a16:creationId xmlns:a16="http://schemas.microsoft.com/office/drawing/2014/main" id="{39AB0070-808C-4F5C-88CA-40DCF4147C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1613" name="WordArt 109">
                <a:extLst>
                  <a:ext uri="{FF2B5EF4-FFF2-40B4-BE49-F238E27FC236}">
                    <a16:creationId xmlns:a16="http://schemas.microsoft.com/office/drawing/2014/main" id="{F6772961-59C2-4D2D-BFB6-C5E2BD3356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1614" name="Group 110">
              <a:extLst>
                <a:ext uri="{FF2B5EF4-FFF2-40B4-BE49-F238E27FC236}">
                  <a16:creationId xmlns:a16="http://schemas.microsoft.com/office/drawing/2014/main" id="{F004C8E6-67E7-47EC-AE1C-BA8F349798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21615" name="WordArt 111">
                <a:extLst>
                  <a:ext uri="{FF2B5EF4-FFF2-40B4-BE49-F238E27FC236}">
                    <a16:creationId xmlns:a16="http://schemas.microsoft.com/office/drawing/2014/main" id="{CAF3F7DA-2929-46AC-A396-DDB5D1012C6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1616" name="WordArt 112">
                <a:extLst>
                  <a:ext uri="{FF2B5EF4-FFF2-40B4-BE49-F238E27FC236}">
                    <a16:creationId xmlns:a16="http://schemas.microsoft.com/office/drawing/2014/main" id="{68400638-1998-412F-9E70-B62E1DFF59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1617" name="Group 113">
              <a:extLst>
                <a:ext uri="{FF2B5EF4-FFF2-40B4-BE49-F238E27FC236}">
                  <a16:creationId xmlns:a16="http://schemas.microsoft.com/office/drawing/2014/main" id="{DF7C03C6-3FEC-40F8-8701-233E6C2B9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21618" name="WordArt 114">
                <a:extLst>
                  <a:ext uri="{FF2B5EF4-FFF2-40B4-BE49-F238E27FC236}">
                    <a16:creationId xmlns:a16="http://schemas.microsoft.com/office/drawing/2014/main" id="{DD9252FB-4E7A-4DEB-95B9-C1F3A5A942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1619" name="WordArt 115">
                <a:extLst>
                  <a:ext uri="{FF2B5EF4-FFF2-40B4-BE49-F238E27FC236}">
                    <a16:creationId xmlns:a16="http://schemas.microsoft.com/office/drawing/2014/main" id="{70E161DE-7D21-4EB9-818C-67A1DB441E2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1620" name="Group 116">
              <a:extLst>
                <a:ext uri="{FF2B5EF4-FFF2-40B4-BE49-F238E27FC236}">
                  <a16:creationId xmlns:a16="http://schemas.microsoft.com/office/drawing/2014/main" id="{6160E7EB-C0CE-4CEE-A223-DEDF9AB0BD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21621" name="WordArt 117">
                <a:extLst>
                  <a:ext uri="{FF2B5EF4-FFF2-40B4-BE49-F238E27FC236}">
                    <a16:creationId xmlns:a16="http://schemas.microsoft.com/office/drawing/2014/main" id="{EB43C025-970C-4EB3-9A58-BC565B92BC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21622" name="WordArt 118">
                <a:extLst>
                  <a:ext uri="{FF2B5EF4-FFF2-40B4-BE49-F238E27FC236}">
                    <a16:creationId xmlns:a16="http://schemas.microsoft.com/office/drawing/2014/main" id="{013D7A48-E0F8-449D-AFC1-74D0D75876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21623" name="Group 119">
              <a:extLst>
                <a:ext uri="{FF2B5EF4-FFF2-40B4-BE49-F238E27FC236}">
                  <a16:creationId xmlns:a16="http://schemas.microsoft.com/office/drawing/2014/main" id="{F6B40A82-41E4-427A-8CC3-409020ADA6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21624" name="WordArt 120">
                <a:extLst>
                  <a:ext uri="{FF2B5EF4-FFF2-40B4-BE49-F238E27FC236}">
                    <a16:creationId xmlns:a16="http://schemas.microsoft.com/office/drawing/2014/main" id="{049E9888-63C7-486A-9919-C7F69A06E68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21625" name="WordArt 121">
                <a:extLst>
                  <a:ext uri="{FF2B5EF4-FFF2-40B4-BE49-F238E27FC236}">
                    <a16:creationId xmlns:a16="http://schemas.microsoft.com/office/drawing/2014/main" id="{8915D60C-7181-478C-9A07-152BD714F6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21626" name="Group 122">
              <a:extLst>
                <a:ext uri="{FF2B5EF4-FFF2-40B4-BE49-F238E27FC236}">
                  <a16:creationId xmlns:a16="http://schemas.microsoft.com/office/drawing/2014/main" id="{D97E5D33-9CEC-4F29-9488-C76495C62F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21627" name="WordArt 123">
                <a:extLst>
                  <a:ext uri="{FF2B5EF4-FFF2-40B4-BE49-F238E27FC236}">
                    <a16:creationId xmlns:a16="http://schemas.microsoft.com/office/drawing/2014/main" id="{78D55AC8-5FF7-43DB-BD05-7731062C5B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21628" name="WordArt 124">
                <a:extLst>
                  <a:ext uri="{FF2B5EF4-FFF2-40B4-BE49-F238E27FC236}">
                    <a16:creationId xmlns:a16="http://schemas.microsoft.com/office/drawing/2014/main" id="{84615F32-87E2-4D7B-9A74-885CF5A281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21629" name="Group 125">
              <a:extLst>
                <a:ext uri="{FF2B5EF4-FFF2-40B4-BE49-F238E27FC236}">
                  <a16:creationId xmlns:a16="http://schemas.microsoft.com/office/drawing/2014/main" id="{08E3C95C-C1D5-4D50-A3BC-FCDB6CACA8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21630" name="WordArt 126">
                <a:extLst>
                  <a:ext uri="{FF2B5EF4-FFF2-40B4-BE49-F238E27FC236}">
                    <a16:creationId xmlns:a16="http://schemas.microsoft.com/office/drawing/2014/main" id="{47B2717B-EC57-4D4E-9EBA-C61904796B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21631" name="WordArt 127">
                <a:extLst>
                  <a:ext uri="{FF2B5EF4-FFF2-40B4-BE49-F238E27FC236}">
                    <a16:creationId xmlns:a16="http://schemas.microsoft.com/office/drawing/2014/main" id="{8060B2D6-1285-4DAB-A192-5B24E6BCB9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21632" name="Group 128">
              <a:extLst>
                <a:ext uri="{FF2B5EF4-FFF2-40B4-BE49-F238E27FC236}">
                  <a16:creationId xmlns:a16="http://schemas.microsoft.com/office/drawing/2014/main" id="{02725C7F-9BCC-4E8A-8E31-99CF5166A1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21633" name="WordArt 129">
                <a:extLst>
                  <a:ext uri="{FF2B5EF4-FFF2-40B4-BE49-F238E27FC236}">
                    <a16:creationId xmlns:a16="http://schemas.microsoft.com/office/drawing/2014/main" id="{6E3B4E79-FD23-4817-B96E-0E0DB2810F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21634" name="WordArt 130">
                <a:extLst>
                  <a:ext uri="{FF2B5EF4-FFF2-40B4-BE49-F238E27FC236}">
                    <a16:creationId xmlns:a16="http://schemas.microsoft.com/office/drawing/2014/main" id="{7516FBC6-F3EE-4428-A7FF-02DC5C6DF9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21635" name="Group 131">
              <a:extLst>
                <a:ext uri="{FF2B5EF4-FFF2-40B4-BE49-F238E27FC236}">
                  <a16:creationId xmlns:a16="http://schemas.microsoft.com/office/drawing/2014/main" id="{D9EB9755-2097-4620-8EC3-8485261BEE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21636" name="WordArt 132">
                <a:extLst>
                  <a:ext uri="{FF2B5EF4-FFF2-40B4-BE49-F238E27FC236}">
                    <a16:creationId xmlns:a16="http://schemas.microsoft.com/office/drawing/2014/main" id="{31C1D103-9E84-4BBF-B7C5-5EEF1EB785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21637" name="WordArt 133">
                <a:extLst>
                  <a:ext uri="{FF2B5EF4-FFF2-40B4-BE49-F238E27FC236}">
                    <a16:creationId xmlns:a16="http://schemas.microsoft.com/office/drawing/2014/main" id="{8FCE362D-59A8-41A2-A84D-81962BC4651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21638" name="Group 134">
              <a:extLst>
                <a:ext uri="{FF2B5EF4-FFF2-40B4-BE49-F238E27FC236}">
                  <a16:creationId xmlns:a16="http://schemas.microsoft.com/office/drawing/2014/main" id="{D7C77A64-529A-4F5B-BB3E-9668987669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21639" name="WordArt 135">
                <a:extLst>
                  <a:ext uri="{FF2B5EF4-FFF2-40B4-BE49-F238E27FC236}">
                    <a16:creationId xmlns:a16="http://schemas.microsoft.com/office/drawing/2014/main" id="{AA54781D-9861-4F21-9C5C-F7EE19631C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21640" name="WordArt 136">
                <a:extLst>
                  <a:ext uri="{FF2B5EF4-FFF2-40B4-BE49-F238E27FC236}">
                    <a16:creationId xmlns:a16="http://schemas.microsoft.com/office/drawing/2014/main" id="{C5577D8B-1F16-465E-BCBD-FA76C15FA3B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21641" name="Group 137">
              <a:extLst>
                <a:ext uri="{FF2B5EF4-FFF2-40B4-BE49-F238E27FC236}">
                  <a16:creationId xmlns:a16="http://schemas.microsoft.com/office/drawing/2014/main" id="{E9EEFBF1-061D-4177-B080-4DD15EBEC8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21642" name="WordArt 138">
                <a:extLst>
                  <a:ext uri="{FF2B5EF4-FFF2-40B4-BE49-F238E27FC236}">
                    <a16:creationId xmlns:a16="http://schemas.microsoft.com/office/drawing/2014/main" id="{3A5D1529-BB84-4E90-AC4B-CCDF526343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21643" name="WordArt 139">
                <a:extLst>
                  <a:ext uri="{FF2B5EF4-FFF2-40B4-BE49-F238E27FC236}">
                    <a16:creationId xmlns:a16="http://schemas.microsoft.com/office/drawing/2014/main" id="{0F4F8F0A-F81E-4675-AD58-9464649476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21644" name="Group 140">
              <a:extLst>
                <a:ext uri="{FF2B5EF4-FFF2-40B4-BE49-F238E27FC236}">
                  <a16:creationId xmlns:a16="http://schemas.microsoft.com/office/drawing/2014/main" id="{2BC86A38-40B3-4693-99EB-3BE5DA7FCF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21645" name="WordArt 141">
                <a:extLst>
                  <a:ext uri="{FF2B5EF4-FFF2-40B4-BE49-F238E27FC236}">
                    <a16:creationId xmlns:a16="http://schemas.microsoft.com/office/drawing/2014/main" id="{D46085C0-4CD4-4B48-A519-B45764762A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21646" name="WordArt 142">
                <a:extLst>
                  <a:ext uri="{FF2B5EF4-FFF2-40B4-BE49-F238E27FC236}">
                    <a16:creationId xmlns:a16="http://schemas.microsoft.com/office/drawing/2014/main" id="{DA8F5ACB-845B-4B6A-8374-02A97D14BC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21647" name="Group 143">
              <a:extLst>
                <a:ext uri="{FF2B5EF4-FFF2-40B4-BE49-F238E27FC236}">
                  <a16:creationId xmlns:a16="http://schemas.microsoft.com/office/drawing/2014/main" id="{10D64B91-A2CA-41D5-B161-4886DE62B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21648" name="WordArt 144">
                <a:extLst>
                  <a:ext uri="{FF2B5EF4-FFF2-40B4-BE49-F238E27FC236}">
                    <a16:creationId xmlns:a16="http://schemas.microsoft.com/office/drawing/2014/main" id="{5BFA6DA0-0857-4964-8468-A795C270F11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21649" name="WordArt 145">
                <a:extLst>
                  <a:ext uri="{FF2B5EF4-FFF2-40B4-BE49-F238E27FC236}">
                    <a16:creationId xmlns:a16="http://schemas.microsoft.com/office/drawing/2014/main" id="{31F83980-10ED-48D0-8BFF-88E1A174AD3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21650" name="Group 146">
              <a:extLst>
                <a:ext uri="{FF2B5EF4-FFF2-40B4-BE49-F238E27FC236}">
                  <a16:creationId xmlns:a16="http://schemas.microsoft.com/office/drawing/2014/main" id="{E2B46B77-DC05-49B2-AF7E-D911CB0F1D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21651" name="WordArt 147">
                <a:extLst>
                  <a:ext uri="{FF2B5EF4-FFF2-40B4-BE49-F238E27FC236}">
                    <a16:creationId xmlns:a16="http://schemas.microsoft.com/office/drawing/2014/main" id="{6A5E2827-7351-4419-85B6-0FC3D385A3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21652" name="WordArt 148">
                <a:extLst>
                  <a:ext uri="{FF2B5EF4-FFF2-40B4-BE49-F238E27FC236}">
                    <a16:creationId xmlns:a16="http://schemas.microsoft.com/office/drawing/2014/main" id="{82571EE6-4155-406C-B146-F82E2B935D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21653" name="Group 149">
              <a:extLst>
                <a:ext uri="{FF2B5EF4-FFF2-40B4-BE49-F238E27FC236}">
                  <a16:creationId xmlns:a16="http://schemas.microsoft.com/office/drawing/2014/main" id="{6C5B70CF-BCA5-45DF-A4C9-B2418308EC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21654" name="WordArt 150">
                <a:extLst>
                  <a:ext uri="{FF2B5EF4-FFF2-40B4-BE49-F238E27FC236}">
                    <a16:creationId xmlns:a16="http://schemas.microsoft.com/office/drawing/2014/main" id="{D46F97B0-F37E-4FD6-B62F-B4C827A988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21655" name="WordArt 151">
                <a:extLst>
                  <a:ext uri="{FF2B5EF4-FFF2-40B4-BE49-F238E27FC236}">
                    <a16:creationId xmlns:a16="http://schemas.microsoft.com/office/drawing/2014/main" id="{CC900E72-2441-46AD-AE9D-8277F2CE3D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21656" name="Group 152">
              <a:extLst>
                <a:ext uri="{FF2B5EF4-FFF2-40B4-BE49-F238E27FC236}">
                  <a16:creationId xmlns:a16="http://schemas.microsoft.com/office/drawing/2014/main" id="{B5FA3387-16E3-4B57-BA7A-E56370BC82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21657" name="WordArt 153">
                <a:extLst>
                  <a:ext uri="{FF2B5EF4-FFF2-40B4-BE49-F238E27FC236}">
                    <a16:creationId xmlns:a16="http://schemas.microsoft.com/office/drawing/2014/main" id="{3E12E2E6-7ED3-4116-B2C2-506783B348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21658" name="WordArt 154">
                <a:extLst>
                  <a:ext uri="{FF2B5EF4-FFF2-40B4-BE49-F238E27FC236}">
                    <a16:creationId xmlns:a16="http://schemas.microsoft.com/office/drawing/2014/main" id="{EE04FB8E-F898-4506-B93B-24841DF384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21659" name="Group 155">
              <a:extLst>
                <a:ext uri="{FF2B5EF4-FFF2-40B4-BE49-F238E27FC236}">
                  <a16:creationId xmlns:a16="http://schemas.microsoft.com/office/drawing/2014/main" id="{22C10AD4-D71B-4122-9A86-9D051968E3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21660" name="WordArt 156">
                <a:extLst>
                  <a:ext uri="{FF2B5EF4-FFF2-40B4-BE49-F238E27FC236}">
                    <a16:creationId xmlns:a16="http://schemas.microsoft.com/office/drawing/2014/main" id="{453F625C-8AC4-46CC-A14D-7E24FD0F5A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21661" name="WordArt 157">
                <a:extLst>
                  <a:ext uri="{FF2B5EF4-FFF2-40B4-BE49-F238E27FC236}">
                    <a16:creationId xmlns:a16="http://schemas.microsoft.com/office/drawing/2014/main" id="{0DC9ECC8-7B1E-41FA-B3E5-F90F2861A4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21662" name="Group 158">
              <a:extLst>
                <a:ext uri="{FF2B5EF4-FFF2-40B4-BE49-F238E27FC236}">
                  <a16:creationId xmlns:a16="http://schemas.microsoft.com/office/drawing/2014/main" id="{7FFE7F12-EB99-4DFE-8901-C06288A6FB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21663" name="WordArt 159">
                <a:extLst>
                  <a:ext uri="{FF2B5EF4-FFF2-40B4-BE49-F238E27FC236}">
                    <a16:creationId xmlns:a16="http://schemas.microsoft.com/office/drawing/2014/main" id="{F26BF0AB-D4BB-421C-88B7-9FAD68D5D0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21664" name="WordArt 160">
                <a:extLst>
                  <a:ext uri="{FF2B5EF4-FFF2-40B4-BE49-F238E27FC236}">
                    <a16:creationId xmlns:a16="http://schemas.microsoft.com/office/drawing/2014/main" id="{1F865038-8121-4376-9310-531545F67C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21665" name="Group 161">
              <a:extLst>
                <a:ext uri="{FF2B5EF4-FFF2-40B4-BE49-F238E27FC236}">
                  <a16:creationId xmlns:a16="http://schemas.microsoft.com/office/drawing/2014/main" id="{70BE264C-B243-4D4A-A7BC-AA2D11CDD2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21666" name="WordArt 162">
                <a:extLst>
                  <a:ext uri="{FF2B5EF4-FFF2-40B4-BE49-F238E27FC236}">
                    <a16:creationId xmlns:a16="http://schemas.microsoft.com/office/drawing/2014/main" id="{858E7376-3D31-46F8-89FF-15663ABCDA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21667" name="WordArt 163">
                <a:extLst>
                  <a:ext uri="{FF2B5EF4-FFF2-40B4-BE49-F238E27FC236}">
                    <a16:creationId xmlns:a16="http://schemas.microsoft.com/office/drawing/2014/main" id="{221C23B4-4F6B-4516-92A2-7CF5D62A3D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21668" name="Group 164">
              <a:extLst>
                <a:ext uri="{FF2B5EF4-FFF2-40B4-BE49-F238E27FC236}">
                  <a16:creationId xmlns:a16="http://schemas.microsoft.com/office/drawing/2014/main" id="{F9CC978B-D20F-43F8-88A1-AD7D8E76FA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21669" name="WordArt 165">
                <a:extLst>
                  <a:ext uri="{FF2B5EF4-FFF2-40B4-BE49-F238E27FC236}">
                    <a16:creationId xmlns:a16="http://schemas.microsoft.com/office/drawing/2014/main" id="{1E8096E8-F496-4669-B7A4-1BE2EB8F21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21670" name="WordArt 166">
                <a:extLst>
                  <a:ext uri="{FF2B5EF4-FFF2-40B4-BE49-F238E27FC236}">
                    <a16:creationId xmlns:a16="http://schemas.microsoft.com/office/drawing/2014/main" id="{77F26029-DBB8-4672-9CF4-0B777ADFCF3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21671" name="Group 167">
              <a:extLst>
                <a:ext uri="{FF2B5EF4-FFF2-40B4-BE49-F238E27FC236}">
                  <a16:creationId xmlns:a16="http://schemas.microsoft.com/office/drawing/2014/main" id="{051CF0AE-F45A-48F1-BE15-31399D40F2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21672" name="WordArt 168">
                <a:extLst>
                  <a:ext uri="{FF2B5EF4-FFF2-40B4-BE49-F238E27FC236}">
                    <a16:creationId xmlns:a16="http://schemas.microsoft.com/office/drawing/2014/main" id="{61E49EE2-0DC3-43A0-841A-167F88D1B1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21673" name="WordArt 169">
                <a:extLst>
                  <a:ext uri="{FF2B5EF4-FFF2-40B4-BE49-F238E27FC236}">
                    <a16:creationId xmlns:a16="http://schemas.microsoft.com/office/drawing/2014/main" id="{985AF5DD-00F6-40BD-9869-5448D65F85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21674" name="Group 170">
              <a:extLst>
                <a:ext uri="{FF2B5EF4-FFF2-40B4-BE49-F238E27FC236}">
                  <a16:creationId xmlns:a16="http://schemas.microsoft.com/office/drawing/2014/main" id="{2E4E669E-FCF4-49AE-AAC8-CE6A98730B1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21675" name="WordArt 171">
                <a:extLst>
                  <a:ext uri="{FF2B5EF4-FFF2-40B4-BE49-F238E27FC236}">
                    <a16:creationId xmlns:a16="http://schemas.microsoft.com/office/drawing/2014/main" id="{8C5CD8D7-1666-42B4-8F29-9C080322F1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21676" name="WordArt 172">
                <a:extLst>
                  <a:ext uri="{FF2B5EF4-FFF2-40B4-BE49-F238E27FC236}">
                    <a16:creationId xmlns:a16="http://schemas.microsoft.com/office/drawing/2014/main" id="{BA75572D-2A01-4D28-9C18-3CCAF0FFB8A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21677" name="Group 173">
              <a:extLst>
                <a:ext uri="{FF2B5EF4-FFF2-40B4-BE49-F238E27FC236}">
                  <a16:creationId xmlns:a16="http://schemas.microsoft.com/office/drawing/2014/main" id="{4B8E2761-C089-4108-9FFC-B8E4BC1CC4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21678" name="WordArt 174">
                <a:extLst>
                  <a:ext uri="{FF2B5EF4-FFF2-40B4-BE49-F238E27FC236}">
                    <a16:creationId xmlns:a16="http://schemas.microsoft.com/office/drawing/2014/main" id="{B3B22ABF-C2CA-4D21-8477-21BF660CC1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21679" name="WordArt 175">
                <a:extLst>
                  <a:ext uri="{FF2B5EF4-FFF2-40B4-BE49-F238E27FC236}">
                    <a16:creationId xmlns:a16="http://schemas.microsoft.com/office/drawing/2014/main" id="{6D794FFA-5270-421C-9ED9-118B9B10A2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21680" name="Group 176">
              <a:extLst>
                <a:ext uri="{FF2B5EF4-FFF2-40B4-BE49-F238E27FC236}">
                  <a16:creationId xmlns:a16="http://schemas.microsoft.com/office/drawing/2014/main" id="{1C8067D1-501D-47B4-8341-E6D7C2567F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21681" name="WordArt 177">
                <a:extLst>
                  <a:ext uri="{FF2B5EF4-FFF2-40B4-BE49-F238E27FC236}">
                    <a16:creationId xmlns:a16="http://schemas.microsoft.com/office/drawing/2014/main" id="{708C6916-F298-4BAE-844E-FD57EE0D2F4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21682" name="WordArt 178">
                <a:extLst>
                  <a:ext uri="{FF2B5EF4-FFF2-40B4-BE49-F238E27FC236}">
                    <a16:creationId xmlns:a16="http://schemas.microsoft.com/office/drawing/2014/main" id="{3A53039D-537A-432D-9F5E-913757F07B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21683" name="Group 179">
              <a:extLst>
                <a:ext uri="{FF2B5EF4-FFF2-40B4-BE49-F238E27FC236}">
                  <a16:creationId xmlns:a16="http://schemas.microsoft.com/office/drawing/2014/main" id="{774367DE-1E22-4281-8F1C-A8E1266308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21684" name="WordArt 180">
                <a:extLst>
                  <a:ext uri="{FF2B5EF4-FFF2-40B4-BE49-F238E27FC236}">
                    <a16:creationId xmlns:a16="http://schemas.microsoft.com/office/drawing/2014/main" id="{86D003BF-76A6-4C5C-B78A-6A0C830540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1685" name="WordArt 181">
                <a:extLst>
                  <a:ext uri="{FF2B5EF4-FFF2-40B4-BE49-F238E27FC236}">
                    <a16:creationId xmlns:a16="http://schemas.microsoft.com/office/drawing/2014/main" id="{45152512-D8E2-4A95-A646-B7DF9C63C4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1686" name="Group 182">
              <a:extLst>
                <a:ext uri="{FF2B5EF4-FFF2-40B4-BE49-F238E27FC236}">
                  <a16:creationId xmlns:a16="http://schemas.microsoft.com/office/drawing/2014/main" id="{635432F1-E941-40FA-87C2-401594A7B4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21687" name="WordArt 183">
                <a:extLst>
                  <a:ext uri="{FF2B5EF4-FFF2-40B4-BE49-F238E27FC236}">
                    <a16:creationId xmlns:a16="http://schemas.microsoft.com/office/drawing/2014/main" id="{9F3B7033-0D18-4413-8518-FE193B1808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21688" name="WordArt 184">
                <a:extLst>
                  <a:ext uri="{FF2B5EF4-FFF2-40B4-BE49-F238E27FC236}">
                    <a16:creationId xmlns:a16="http://schemas.microsoft.com/office/drawing/2014/main" id="{D1E1917E-9DEA-4A5D-AB22-2AC8E67997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21689" name="Group 185">
              <a:extLst>
                <a:ext uri="{FF2B5EF4-FFF2-40B4-BE49-F238E27FC236}">
                  <a16:creationId xmlns:a16="http://schemas.microsoft.com/office/drawing/2014/main" id="{A655B39F-37B6-482C-9D0F-E830C507A9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21690" name="WordArt 186">
                <a:extLst>
                  <a:ext uri="{FF2B5EF4-FFF2-40B4-BE49-F238E27FC236}">
                    <a16:creationId xmlns:a16="http://schemas.microsoft.com/office/drawing/2014/main" id="{375A8FDD-D5EE-48C9-B3DE-2BF6823044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21691" name="WordArt 187">
                <a:extLst>
                  <a:ext uri="{FF2B5EF4-FFF2-40B4-BE49-F238E27FC236}">
                    <a16:creationId xmlns:a16="http://schemas.microsoft.com/office/drawing/2014/main" id="{45F7901E-5618-4395-A10A-561942ACF7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21692" name="Group 188">
              <a:extLst>
                <a:ext uri="{FF2B5EF4-FFF2-40B4-BE49-F238E27FC236}">
                  <a16:creationId xmlns:a16="http://schemas.microsoft.com/office/drawing/2014/main" id="{0D53902E-75FA-4EFE-ADB7-2F1FEADFAF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21693" name="WordArt 189">
                <a:extLst>
                  <a:ext uri="{FF2B5EF4-FFF2-40B4-BE49-F238E27FC236}">
                    <a16:creationId xmlns:a16="http://schemas.microsoft.com/office/drawing/2014/main" id="{F39A27CC-BC19-4A05-B005-025ECD17A2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21694" name="WordArt 190">
                <a:extLst>
                  <a:ext uri="{FF2B5EF4-FFF2-40B4-BE49-F238E27FC236}">
                    <a16:creationId xmlns:a16="http://schemas.microsoft.com/office/drawing/2014/main" id="{BA62F571-6BA7-443C-9325-5D854F83FF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21695" name="Group 191">
              <a:extLst>
                <a:ext uri="{FF2B5EF4-FFF2-40B4-BE49-F238E27FC236}">
                  <a16:creationId xmlns:a16="http://schemas.microsoft.com/office/drawing/2014/main" id="{E24C5D46-2B44-4AE1-9E76-01A7F30D7E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21696" name="WordArt 192">
                <a:extLst>
                  <a:ext uri="{FF2B5EF4-FFF2-40B4-BE49-F238E27FC236}">
                    <a16:creationId xmlns:a16="http://schemas.microsoft.com/office/drawing/2014/main" id="{937D5112-42E4-4A98-92D2-3BE539DE21F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21697" name="WordArt 193">
                <a:extLst>
                  <a:ext uri="{FF2B5EF4-FFF2-40B4-BE49-F238E27FC236}">
                    <a16:creationId xmlns:a16="http://schemas.microsoft.com/office/drawing/2014/main" id="{801F7259-B1CC-407F-AA11-77165C4681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21698" name="Group 194">
              <a:extLst>
                <a:ext uri="{FF2B5EF4-FFF2-40B4-BE49-F238E27FC236}">
                  <a16:creationId xmlns:a16="http://schemas.microsoft.com/office/drawing/2014/main" id="{F3E02F21-6BAB-491D-B3FE-6E0C614970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21699" name="WordArt 195">
                <a:extLst>
                  <a:ext uri="{FF2B5EF4-FFF2-40B4-BE49-F238E27FC236}">
                    <a16:creationId xmlns:a16="http://schemas.microsoft.com/office/drawing/2014/main" id="{934A963D-8B80-4874-8468-3F2FC9B65B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21700" name="WordArt 196">
                <a:extLst>
                  <a:ext uri="{FF2B5EF4-FFF2-40B4-BE49-F238E27FC236}">
                    <a16:creationId xmlns:a16="http://schemas.microsoft.com/office/drawing/2014/main" id="{ED0DCFCC-503A-4CC6-9920-FE80A6698D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21701" name="Group 197">
              <a:extLst>
                <a:ext uri="{FF2B5EF4-FFF2-40B4-BE49-F238E27FC236}">
                  <a16:creationId xmlns:a16="http://schemas.microsoft.com/office/drawing/2014/main" id="{60BF3878-E5E4-43B2-BF6C-DBDB712BFD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21702" name="WordArt 198">
                <a:extLst>
                  <a:ext uri="{FF2B5EF4-FFF2-40B4-BE49-F238E27FC236}">
                    <a16:creationId xmlns:a16="http://schemas.microsoft.com/office/drawing/2014/main" id="{7E3944A7-31C4-4745-BAAA-C02576032F8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21703" name="WordArt 199">
                <a:extLst>
                  <a:ext uri="{FF2B5EF4-FFF2-40B4-BE49-F238E27FC236}">
                    <a16:creationId xmlns:a16="http://schemas.microsoft.com/office/drawing/2014/main" id="{159E6865-70AB-4D27-8DAF-7F8420EDC3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21704" name="Group 200">
              <a:extLst>
                <a:ext uri="{FF2B5EF4-FFF2-40B4-BE49-F238E27FC236}">
                  <a16:creationId xmlns:a16="http://schemas.microsoft.com/office/drawing/2014/main" id="{0BF91D7B-FAB3-4BB1-BF9D-817B19324B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21705" name="WordArt 201">
                <a:extLst>
                  <a:ext uri="{FF2B5EF4-FFF2-40B4-BE49-F238E27FC236}">
                    <a16:creationId xmlns:a16="http://schemas.microsoft.com/office/drawing/2014/main" id="{84215992-4C55-40E6-9746-52FB63A218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21706" name="WordArt 202">
                <a:extLst>
                  <a:ext uri="{FF2B5EF4-FFF2-40B4-BE49-F238E27FC236}">
                    <a16:creationId xmlns:a16="http://schemas.microsoft.com/office/drawing/2014/main" id="{9DCD283C-B061-4619-9399-FD5A4A0F62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21707" name="Group 203">
              <a:extLst>
                <a:ext uri="{FF2B5EF4-FFF2-40B4-BE49-F238E27FC236}">
                  <a16:creationId xmlns:a16="http://schemas.microsoft.com/office/drawing/2014/main" id="{916C2914-E7F7-4FDF-9879-DC969EBA0F4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21708" name="WordArt 204">
                <a:extLst>
                  <a:ext uri="{FF2B5EF4-FFF2-40B4-BE49-F238E27FC236}">
                    <a16:creationId xmlns:a16="http://schemas.microsoft.com/office/drawing/2014/main" id="{8279DC0F-2072-4599-B543-7DD33269EF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21709" name="WordArt 205">
                <a:extLst>
                  <a:ext uri="{FF2B5EF4-FFF2-40B4-BE49-F238E27FC236}">
                    <a16:creationId xmlns:a16="http://schemas.microsoft.com/office/drawing/2014/main" id="{AC34685E-ADBD-44F2-B8A2-A594170082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21710" name="Group 206">
              <a:extLst>
                <a:ext uri="{FF2B5EF4-FFF2-40B4-BE49-F238E27FC236}">
                  <a16:creationId xmlns:a16="http://schemas.microsoft.com/office/drawing/2014/main" id="{5B372079-5375-4948-96C3-79772BC34A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21711" name="WordArt 207">
                <a:extLst>
                  <a:ext uri="{FF2B5EF4-FFF2-40B4-BE49-F238E27FC236}">
                    <a16:creationId xmlns:a16="http://schemas.microsoft.com/office/drawing/2014/main" id="{CE10F840-3D50-4B92-9D9A-EBEC86F680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1712" name="WordArt 208">
                <a:extLst>
                  <a:ext uri="{FF2B5EF4-FFF2-40B4-BE49-F238E27FC236}">
                    <a16:creationId xmlns:a16="http://schemas.microsoft.com/office/drawing/2014/main" id="{D179B4F9-08E7-410E-87FA-A45BED4FC5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1713" name="Group 209">
              <a:extLst>
                <a:ext uri="{FF2B5EF4-FFF2-40B4-BE49-F238E27FC236}">
                  <a16:creationId xmlns:a16="http://schemas.microsoft.com/office/drawing/2014/main" id="{49AFC2A2-5DA1-433B-B6CC-76B579DD02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21714" name="WordArt 210">
                <a:extLst>
                  <a:ext uri="{FF2B5EF4-FFF2-40B4-BE49-F238E27FC236}">
                    <a16:creationId xmlns:a16="http://schemas.microsoft.com/office/drawing/2014/main" id="{F52499B1-422C-492F-B4DF-3E4B12C9EA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21715" name="WordArt 211">
                <a:extLst>
                  <a:ext uri="{FF2B5EF4-FFF2-40B4-BE49-F238E27FC236}">
                    <a16:creationId xmlns:a16="http://schemas.microsoft.com/office/drawing/2014/main" id="{9FC12397-8F49-4DF9-9BA9-F47F86B9CD4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21716" name="Group 212">
              <a:extLst>
                <a:ext uri="{FF2B5EF4-FFF2-40B4-BE49-F238E27FC236}">
                  <a16:creationId xmlns:a16="http://schemas.microsoft.com/office/drawing/2014/main" id="{F5913839-9769-443F-9758-64ED8E0CC0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21717" name="WordArt 213">
                <a:extLst>
                  <a:ext uri="{FF2B5EF4-FFF2-40B4-BE49-F238E27FC236}">
                    <a16:creationId xmlns:a16="http://schemas.microsoft.com/office/drawing/2014/main" id="{307ADB83-3AE9-439C-BDEC-B15ADAA362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21718" name="WordArt 214">
                <a:extLst>
                  <a:ext uri="{FF2B5EF4-FFF2-40B4-BE49-F238E27FC236}">
                    <a16:creationId xmlns:a16="http://schemas.microsoft.com/office/drawing/2014/main" id="{074BBCE7-5FB0-4C9A-94C0-D7D430794C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21719" name="Group 215">
              <a:extLst>
                <a:ext uri="{FF2B5EF4-FFF2-40B4-BE49-F238E27FC236}">
                  <a16:creationId xmlns:a16="http://schemas.microsoft.com/office/drawing/2014/main" id="{6867EA62-1AC1-4089-90A1-CE965B41A2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21720" name="WordArt 216">
                <a:extLst>
                  <a:ext uri="{FF2B5EF4-FFF2-40B4-BE49-F238E27FC236}">
                    <a16:creationId xmlns:a16="http://schemas.microsoft.com/office/drawing/2014/main" id="{0E1CF39A-1CB4-40D6-8AC3-93383EB3B6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21721" name="WordArt 217">
                <a:extLst>
                  <a:ext uri="{FF2B5EF4-FFF2-40B4-BE49-F238E27FC236}">
                    <a16:creationId xmlns:a16="http://schemas.microsoft.com/office/drawing/2014/main" id="{8A8C07F6-ADDF-47AD-9CEA-502B1C3500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21722" name="Group 218">
              <a:extLst>
                <a:ext uri="{FF2B5EF4-FFF2-40B4-BE49-F238E27FC236}">
                  <a16:creationId xmlns:a16="http://schemas.microsoft.com/office/drawing/2014/main" id="{7A74355D-0F3D-4651-9C04-476B3FF9A0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21723" name="WordArt 219">
                <a:extLst>
                  <a:ext uri="{FF2B5EF4-FFF2-40B4-BE49-F238E27FC236}">
                    <a16:creationId xmlns:a16="http://schemas.microsoft.com/office/drawing/2014/main" id="{A76C9436-FAB5-46A9-B88C-7872867E0E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21724" name="WordArt 220">
                <a:extLst>
                  <a:ext uri="{FF2B5EF4-FFF2-40B4-BE49-F238E27FC236}">
                    <a16:creationId xmlns:a16="http://schemas.microsoft.com/office/drawing/2014/main" id="{9263D331-3FEE-4BCA-9896-F64E2B6DEA3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21725" name="Group 221">
              <a:extLst>
                <a:ext uri="{FF2B5EF4-FFF2-40B4-BE49-F238E27FC236}">
                  <a16:creationId xmlns:a16="http://schemas.microsoft.com/office/drawing/2014/main" id="{EAAD5820-3FDA-45D4-9CAC-460443478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21726" name="WordArt 222">
                <a:extLst>
                  <a:ext uri="{FF2B5EF4-FFF2-40B4-BE49-F238E27FC236}">
                    <a16:creationId xmlns:a16="http://schemas.microsoft.com/office/drawing/2014/main" id="{B4C0E3A1-A8B3-4354-961E-09178E45E6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21727" name="WordArt 223">
                <a:extLst>
                  <a:ext uri="{FF2B5EF4-FFF2-40B4-BE49-F238E27FC236}">
                    <a16:creationId xmlns:a16="http://schemas.microsoft.com/office/drawing/2014/main" id="{2A0F9912-16B8-4EF7-82FF-BB46AC9CBC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21728" name="Group 224">
              <a:extLst>
                <a:ext uri="{FF2B5EF4-FFF2-40B4-BE49-F238E27FC236}">
                  <a16:creationId xmlns:a16="http://schemas.microsoft.com/office/drawing/2014/main" id="{30A1F363-6BC6-46A7-8F5B-D916F6ACC8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21729" name="WordArt 225">
                <a:extLst>
                  <a:ext uri="{FF2B5EF4-FFF2-40B4-BE49-F238E27FC236}">
                    <a16:creationId xmlns:a16="http://schemas.microsoft.com/office/drawing/2014/main" id="{D157BB4E-5891-4D59-A14A-B98013FA4B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21730" name="WordArt 226">
                <a:extLst>
                  <a:ext uri="{FF2B5EF4-FFF2-40B4-BE49-F238E27FC236}">
                    <a16:creationId xmlns:a16="http://schemas.microsoft.com/office/drawing/2014/main" id="{DBBCBD3A-93C7-4ECA-B37E-8D702FDFF62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21731" name="Group 227">
              <a:extLst>
                <a:ext uri="{FF2B5EF4-FFF2-40B4-BE49-F238E27FC236}">
                  <a16:creationId xmlns:a16="http://schemas.microsoft.com/office/drawing/2014/main" id="{218F4BE4-154E-4EB1-BFB9-8B07944303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21732" name="WordArt 228">
                <a:extLst>
                  <a:ext uri="{FF2B5EF4-FFF2-40B4-BE49-F238E27FC236}">
                    <a16:creationId xmlns:a16="http://schemas.microsoft.com/office/drawing/2014/main" id="{B6BC828B-9577-480B-8F94-90192855EC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21733" name="WordArt 229">
                <a:extLst>
                  <a:ext uri="{FF2B5EF4-FFF2-40B4-BE49-F238E27FC236}">
                    <a16:creationId xmlns:a16="http://schemas.microsoft.com/office/drawing/2014/main" id="{8FE9D9FB-189B-4FED-B97E-55A9FFDB29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21734" name="Group 230">
              <a:extLst>
                <a:ext uri="{FF2B5EF4-FFF2-40B4-BE49-F238E27FC236}">
                  <a16:creationId xmlns:a16="http://schemas.microsoft.com/office/drawing/2014/main" id="{089DAE4E-5F82-4146-B567-DFB0ACEB0A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21735" name="WordArt 231">
                <a:extLst>
                  <a:ext uri="{FF2B5EF4-FFF2-40B4-BE49-F238E27FC236}">
                    <a16:creationId xmlns:a16="http://schemas.microsoft.com/office/drawing/2014/main" id="{EBF51A61-9084-476C-A899-728A7DCAFA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21736" name="WordArt 232">
                <a:extLst>
                  <a:ext uri="{FF2B5EF4-FFF2-40B4-BE49-F238E27FC236}">
                    <a16:creationId xmlns:a16="http://schemas.microsoft.com/office/drawing/2014/main" id="{C1289E8A-07FB-40DF-A44E-B5E6A228C6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21737" name="Group 233">
              <a:extLst>
                <a:ext uri="{FF2B5EF4-FFF2-40B4-BE49-F238E27FC236}">
                  <a16:creationId xmlns:a16="http://schemas.microsoft.com/office/drawing/2014/main" id="{F719A142-6E97-4296-B6E2-9CE2EB83D1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21738" name="WordArt 234">
                <a:extLst>
                  <a:ext uri="{FF2B5EF4-FFF2-40B4-BE49-F238E27FC236}">
                    <a16:creationId xmlns:a16="http://schemas.microsoft.com/office/drawing/2014/main" id="{CD8BEC31-CD1F-40E5-8C2C-B0793EC7A1E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21739" name="WordArt 235">
                <a:extLst>
                  <a:ext uri="{FF2B5EF4-FFF2-40B4-BE49-F238E27FC236}">
                    <a16:creationId xmlns:a16="http://schemas.microsoft.com/office/drawing/2014/main" id="{2B8DDE8F-D09B-4E3E-AEF6-F273D2FDB6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21740" name="Group 236">
              <a:extLst>
                <a:ext uri="{FF2B5EF4-FFF2-40B4-BE49-F238E27FC236}">
                  <a16:creationId xmlns:a16="http://schemas.microsoft.com/office/drawing/2014/main" id="{AF792FEE-3032-4866-A60D-41EB627987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21741" name="WordArt 237">
                <a:extLst>
                  <a:ext uri="{FF2B5EF4-FFF2-40B4-BE49-F238E27FC236}">
                    <a16:creationId xmlns:a16="http://schemas.microsoft.com/office/drawing/2014/main" id="{AF40055C-0D07-4F1F-B1C6-AA175DB40DC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21742" name="WordArt 238">
                <a:extLst>
                  <a:ext uri="{FF2B5EF4-FFF2-40B4-BE49-F238E27FC236}">
                    <a16:creationId xmlns:a16="http://schemas.microsoft.com/office/drawing/2014/main" id="{1137920E-26C6-4251-83EA-2F1B7507D0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21743" name="Group 239">
              <a:extLst>
                <a:ext uri="{FF2B5EF4-FFF2-40B4-BE49-F238E27FC236}">
                  <a16:creationId xmlns:a16="http://schemas.microsoft.com/office/drawing/2014/main" id="{D992AA20-ED6B-469D-AC2B-E9E0963DB7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21744" name="WordArt 240">
                <a:extLst>
                  <a:ext uri="{FF2B5EF4-FFF2-40B4-BE49-F238E27FC236}">
                    <a16:creationId xmlns:a16="http://schemas.microsoft.com/office/drawing/2014/main" id="{70125D60-41E7-465E-AE8D-ED4399BE5D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21745" name="WordArt 241">
                <a:extLst>
                  <a:ext uri="{FF2B5EF4-FFF2-40B4-BE49-F238E27FC236}">
                    <a16:creationId xmlns:a16="http://schemas.microsoft.com/office/drawing/2014/main" id="{61551DA6-948C-478F-BEA2-853B04714E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21746" name="Group 242">
              <a:extLst>
                <a:ext uri="{FF2B5EF4-FFF2-40B4-BE49-F238E27FC236}">
                  <a16:creationId xmlns:a16="http://schemas.microsoft.com/office/drawing/2014/main" id="{8D545F40-E4AD-4D2E-9967-5C7874676A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21747" name="WordArt 243">
                <a:extLst>
                  <a:ext uri="{FF2B5EF4-FFF2-40B4-BE49-F238E27FC236}">
                    <a16:creationId xmlns:a16="http://schemas.microsoft.com/office/drawing/2014/main" id="{7B6728FA-CD3E-464E-A17C-FD45C44BE3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1748" name="WordArt 244">
                <a:extLst>
                  <a:ext uri="{FF2B5EF4-FFF2-40B4-BE49-F238E27FC236}">
                    <a16:creationId xmlns:a16="http://schemas.microsoft.com/office/drawing/2014/main" id="{E88D6284-B394-485C-A8EF-E1A5A4A034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1749" name="Group 245">
              <a:extLst>
                <a:ext uri="{FF2B5EF4-FFF2-40B4-BE49-F238E27FC236}">
                  <a16:creationId xmlns:a16="http://schemas.microsoft.com/office/drawing/2014/main" id="{156BB6CC-542D-4E90-94D1-6CE5CEB691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21750" name="WordArt 246">
                <a:extLst>
                  <a:ext uri="{FF2B5EF4-FFF2-40B4-BE49-F238E27FC236}">
                    <a16:creationId xmlns:a16="http://schemas.microsoft.com/office/drawing/2014/main" id="{A719628A-4E5A-4A15-B84A-137F8E338E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21751" name="WordArt 247">
                <a:extLst>
                  <a:ext uri="{FF2B5EF4-FFF2-40B4-BE49-F238E27FC236}">
                    <a16:creationId xmlns:a16="http://schemas.microsoft.com/office/drawing/2014/main" id="{3FC44123-7FEA-4255-8D2D-4DA8A2D67C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21752" name="Group 248">
              <a:extLst>
                <a:ext uri="{FF2B5EF4-FFF2-40B4-BE49-F238E27FC236}">
                  <a16:creationId xmlns:a16="http://schemas.microsoft.com/office/drawing/2014/main" id="{7D8943AC-E74F-4755-B24D-A4ACC310AD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21753" name="WordArt 249">
                <a:extLst>
                  <a:ext uri="{FF2B5EF4-FFF2-40B4-BE49-F238E27FC236}">
                    <a16:creationId xmlns:a16="http://schemas.microsoft.com/office/drawing/2014/main" id="{250C0AA5-5B3E-433B-BB79-D52226DB55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21754" name="WordArt 250">
                <a:extLst>
                  <a:ext uri="{FF2B5EF4-FFF2-40B4-BE49-F238E27FC236}">
                    <a16:creationId xmlns:a16="http://schemas.microsoft.com/office/drawing/2014/main" id="{2BB87DAE-89A2-4B1A-A3B9-425EBA07FE1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>
            <a:extLst>
              <a:ext uri="{FF2B5EF4-FFF2-40B4-BE49-F238E27FC236}">
                <a16:creationId xmlns:a16="http://schemas.microsoft.com/office/drawing/2014/main" id="{C5C2BA8F-4D58-4028-AA76-DD13DAF2931D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300038"/>
            <a:ext cx="12061825" cy="9001125"/>
            <a:chOff x="176" y="189"/>
            <a:chExt cx="7598" cy="5670"/>
          </a:xfrm>
        </p:grpSpPr>
        <p:sp>
          <p:nvSpPr>
            <p:cNvPr id="22531" name="Freeform 3">
              <a:extLst>
                <a:ext uri="{FF2B5EF4-FFF2-40B4-BE49-F238E27FC236}">
                  <a16:creationId xmlns:a16="http://schemas.microsoft.com/office/drawing/2014/main" id="{82938E8B-7DB3-4E4E-80C5-CDA5DD145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5292"/>
              <a:ext cx="454" cy="454"/>
            </a:xfrm>
            <a:custGeom>
              <a:avLst/>
              <a:gdLst>
                <a:gd name="T0" fmla="*/ 0 w 454"/>
                <a:gd name="T1" fmla="*/ 0 h 454"/>
                <a:gd name="T2" fmla="*/ 227 w 454"/>
                <a:gd name="T3" fmla="*/ 0 h 454"/>
                <a:gd name="T4" fmla="*/ 227 w 454"/>
                <a:gd name="T5" fmla="*/ 227 h 454"/>
                <a:gd name="T6" fmla="*/ 341 w 454"/>
                <a:gd name="T7" fmla="*/ 227 h 454"/>
                <a:gd name="T8" fmla="*/ 341 w 454"/>
                <a:gd name="T9" fmla="*/ 340 h 454"/>
                <a:gd name="T10" fmla="*/ 454 w 454"/>
                <a:gd name="T11" fmla="*/ 340 h 454"/>
                <a:gd name="T12" fmla="*/ 454 w 454"/>
                <a:gd name="T13" fmla="*/ 454 h 454"/>
                <a:gd name="T14" fmla="*/ 227 w 454"/>
                <a:gd name="T15" fmla="*/ 454 h 454"/>
                <a:gd name="T16" fmla="*/ 227 w 454"/>
                <a:gd name="T17" fmla="*/ 340 h 454"/>
                <a:gd name="T18" fmla="*/ 114 w 454"/>
                <a:gd name="T19" fmla="*/ 340 h 454"/>
                <a:gd name="T20" fmla="*/ 114 w 454"/>
                <a:gd name="T21" fmla="*/ 227 h 454"/>
                <a:gd name="T22" fmla="*/ 0 w 454"/>
                <a:gd name="T23" fmla="*/ 227 h 454"/>
                <a:gd name="T24" fmla="*/ 0 w 454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2" name="Freeform 4">
              <a:extLst>
                <a:ext uri="{FF2B5EF4-FFF2-40B4-BE49-F238E27FC236}">
                  <a16:creationId xmlns:a16="http://schemas.microsoft.com/office/drawing/2014/main" id="{7DD69FC3-C275-4184-A52A-F565D6388C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97" y="5179"/>
              <a:ext cx="794" cy="567"/>
            </a:xfrm>
            <a:custGeom>
              <a:avLst/>
              <a:gdLst>
                <a:gd name="T0" fmla="*/ 680 w 794"/>
                <a:gd name="T1" fmla="*/ 113 h 567"/>
                <a:gd name="T2" fmla="*/ 680 w 794"/>
                <a:gd name="T3" fmla="*/ 340 h 567"/>
                <a:gd name="T4" fmla="*/ 794 w 794"/>
                <a:gd name="T5" fmla="*/ 340 h 567"/>
                <a:gd name="T6" fmla="*/ 794 w 794"/>
                <a:gd name="T7" fmla="*/ 567 h 567"/>
                <a:gd name="T8" fmla="*/ 227 w 794"/>
                <a:gd name="T9" fmla="*/ 567 h 567"/>
                <a:gd name="T10" fmla="*/ 227 w 794"/>
                <a:gd name="T11" fmla="*/ 453 h 567"/>
                <a:gd name="T12" fmla="*/ 0 w 794"/>
                <a:gd name="T13" fmla="*/ 453 h 567"/>
                <a:gd name="T14" fmla="*/ 0 w 794"/>
                <a:gd name="T15" fmla="*/ 226 h 567"/>
                <a:gd name="T16" fmla="*/ 113 w 794"/>
                <a:gd name="T17" fmla="*/ 226 h 567"/>
                <a:gd name="T18" fmla="*/ 113 w 794"/>
                <a:gd name="T19" fmla="*/ 113 h 567"/>
                <a:gd name="T20" fmla="*/ 227 w 794"/>
                <a:gd name="T21" fmla="*/ 113 h 567"/>
                <a:gd name="T22" fmla="*/ 227 w 794"/>
                <a:gd name="T23" fmla="*/ 0 h 567"/>
                <a:gd name="T24" fmla="*/ 567 w 794"/>
                <a:gd name="T25" fmla="*/ 0 h 567"/>
                <a:gd name="T26" fmla="*/ 567 w 794"/>
                <a:gd name="T27" fmla="*/ 113 h 567"/>
                <a:gd name="T28" fmla="*/ 680 w 794"/>
                <a:gd name="T29" fmla="*/ 11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680" y="113"/>
                  </a:moveTo>
                  <a:lnTo>
                    <a:pt x="680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226"/>
                  </a:lnTo>
                  <a:lnTo>
                    <a:pt x="113" y="226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FF04400B-EA8B-43BD-AD5D-1CC58BD2DE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" y="4158"/>
              <a:ext cx="1134" cy="1247"/>
            </a:xfrm>
            <a:custGeom>
              <a:avLst/>
              <a:gdLst>
                <a:gd name="T0" fmla="*/ 567 w 1134"/>
                <a:gd name="T1" fmla="*/ 1247 h 1247"/>
                <a:gd name="T2" fmla="*/ 341 w 1134"/>
                <a:gd name="T3" fmla="*/ 1247 h 1247"/>
                <a:gd name="T4" fmla="*/ 341 w 1134"/>
                <a:gd name="T5" fmla="*/ 1134 h 1247"/>
                <a:gd name="T6" fmla="*/ 114 w 1134"/>
                <a:gd name="T7" fmla="*/ 1134 h 1247"/>
                <a:gd name="T8" fmla="*/ 114 w 1134"/>
                <a:gd name="T9" fmla="*/ 1021 h 1247"/>
                <a:gd name="T10" fmla="*/ 0 w 1134"/>
                <a:gd name="T11" fmla="*/ 1021 h 1247"/>
                <a:gd name="T12" fmla="*/ 0 w 1134"/>
                <a:gd name="T13" fmla="*/ 113 h 1247"/>
                <a:gd name="T14" fmla="*/ 114 w 1134"/>
                <a:gd name="T15" fmla="*/ 113 h 1247"/>
                <a:gd name="T16" fmla="*/ 114 w 1134"/>
                <a:gd name="T17" fmla="*/ 0 h 1247"/>
                <a:gd name="T18" fmla="*/ 227 w 1134"/>
                <a:gd name="T19" fmla="*/ 0 h 1247"/>
                <a:gd name="T20" fmla="*/ 227 w 1134"/>
                <a:gd name="T21" fmla="*/ 113 h 1247"/>
                <a:gd name="T22" fmla="*/ 681 w 1134"/>
                <a:gd name="T23" fmla="*/ 113 h 1247"/>
                <a:gd name="T24" fmla="*/ 681 w 1134"/>
                <a:gd name="T25" fmla="*/ 567 h 1247"/>
                <a:gd name="T26" fmla="*/ 1134 w 1134"/>
                <a:gd name="T27" fmla="*/ 567 h 1247"/>
                <a:gd name="T28" fmla="*/ 1134 w 1134"/>
                <a:gd name="T29" fmla="*/ 680 h 1247"/>
                <a:gd name="T30" fmla="*/ 1021 w 1134"/>
                <a:gd name="T31" fmla="*/ 680 h 1247"/>
                <a:gd name="T32" fmla="*/ 1021 w 1134"/>
                <a:gd name="T33" fmla="*/ 794 h 1247"/>
                <a:gd name="T34" fmla="*/ 908 w 1134"/>
                <a:gd name="T35" fmla="*/ 794 h 1247"/>
                <a:gd name="T36" fmla="*/ 908 w 1134"/>
                <a:gd name="T37" fmla="*/ 1021 h 1247"/>
                <a:gd name="T38" fmla="*/ 681 w 1134"/>
                <a:gd name="T39" fmla="*/ 1021 h 1247"/>
                <a:gd name="T40" fmla="*/ 681 w 1134"/>
                <a:gd name="T41" fmla="*/ 1134 h 1247"/>
                <a:gd name="T42" fmla="*/ 567 w 1134"/>
                <a:gd name="T43" fmla="*/ 1134 h 1247"/>
                <a:gd name="T44" fmla="*/ 567 w 1134"/>
                <a:gd name="T45" fmla="*/ 124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34" h="1247">
                  <a:moveTo>
                    <a:pt x="567" y="1247"/>
                  </a:moveTo>
                  <a:lnTo>
                    <a:pt x="341" y="1247"/>
                  </a:lnTo>
                  <a:lnTo>
                    <a:pt x="341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681" y="113"/>
                  </a:lnTo>
                  <a:lnTo>
                    <a:pt x="681" y="567"/>
                  </a:lnTo>
                  <a:lnTo>
                    <a:pt x="1134" y="567"/>
                  </a:lnTo>
                  <a:lnTo>
                    <a:pt x="1134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247"/>
                  </a:lnTo>
                  <a:close/>
                </a:path>
              </a:pathLst>
            </a:custGeom>
            <a:solidFill>
              <a:srgbClr val="8080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89C27C2E-6DA4-4453-885C-1376E2C7F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4" y="3818"/>
              <a:ext cx="1474" cy="1474"/>
            </a:xfrm>
            <a:custGeom>
              <a:avLst/>
              <a:gdLst>
                <a:gd name="T0" fmla="*/ 680 w 1474"/>
                <a:gd name="T1" fmla="*/ 1474 h 1474"/>
                <a:gd name="T2" fmla="*/ 680 w 1474"/>
                <a:gd name="T3" fmla="*/ 907 h 1474"/>
                <a:gd name="T4" fmla="*/ 794 w 1474"/>
                <a:gd name="T5" fmla="*/ 907 h 1474"/>
                <a:gd name="T6" fmla="*/ 794 w 1474"/>
                <a:gd name="T7" fmla="*/ 794 h 1474"/>
                <a:gd name="T8" fmla="*/ 1020 w 1474"/>
                <a:gd name="T9" fmla="*/ 794 h 1474"/>
                <a:gd name="T10" fmla="*/ 1020 w 1474"/>
                <a:gd name="T11" fmla="*/ 680 h 1474"/>
                <a:gd name="T12" fmla="*/ 1134 w 1474"/>
                <a:gd name="T13" fmla="*/ 680 h 1474"/>
                <a:gd name="T14" fmla="*/ 1134 w 1474"/>
                <a:gd name="T15" fmla="*/ 567 h 1474"/>
                <a:gd name="T16" fmla="*/ 1247 w 1474"/>
                <a:gd name="T17" fmla="*/ 567 h 1474"/>
                <a:gd name="T18" fmla="*/ 1361 w 1474"/>
                <a:gd name="T19" fmla="*/ 567 h 1474"/>
                <a:gd name="T20" fmla="*/ 1361 w 1474"/>
                <a:gd name="T21" fmla="*/ 453 h 1474"/>
                <a:gd name="T22" fmla="*/ 1474 w 1474"/>
                <a:gd name="T23" fmla="*/ 453 h 1474"/>
                <a:gd name="T24" fmla="*/ 1474 w 1474"/>
                <a:gd name="T25" fmla="*/ 113 h 1474"/>
                <a:gd name="T26" fmla="*/ 1134 w 1474"/>
                <a:gd name="T27" fmla="*/ 113 h 1474"/>
                <a:gd name="T28" fmla="*/ 1134 w 1474"/>
                <a:gd name="T29" fmla="*/ 0 h 1474"/>
                <a:gd name="T30" fmla="*/ 907 w 1474"/>
                <a:gd name="T31" fmla="*/ 0 h 1474"/>
                <a:gd name="T32" fmla="*/ 907 w 1474"/>
                <a:gd name="T33" fmla="*/ 113 h 1474"/>
                <a:gd name="T34" fmla="*/ 794 w 1474"/>
                <a:gd name="T35" fmla="*/ 113 h 1474"/>
                <a:gd name="T36" fmla="*/ 794 w 1474"/>
                <a:gd name="T37" fmla="*/ 0 h 1474"/>
                <a:gd name="T38" fmla="*/ 567 w 1474"/>
                <a:gd name="T39" fmla="*/ 0 h 1474"/>
                <a:gd name="T40" fmla="*/ 567 w 1474"/>
                <a:gd name="T41" fmla="*/ 453 h 1474"/>
                <a:gd name="T42" fmla="*/ 227 w 1474"/>
                <a:gd name="T43" fmla="*/ 453 h 1474"/>
                <a:gd name="T44" fmla="*/ 227 w 1474"/>
                <a:gd name="T45" fmla="*/ 567 h 1474"/>
                <a:gd name="T46" fmla="*/ 0 w 1474"/>
                <a:gd name="T47" fmla="*/ 567 h 1474"/>
                <a:gd name="T48" fmla="*/ 0 w 1474"/>
                <a:gd name="T49" fmla="*/ 907 h 1474"/>
                <a:gd name="T50" fmla="*/ 453 w 1474"/>
                <a:gd name="T51" fmla="*/ 907 h 1474"/>
                <a:gd name="T52" fmla="*/ 453 w 1474"/>
                <a:gd name="T53" fmla="*/ 1020 h 1474"/>
                <a:gd name="T54" fmla="*/ 340 w 1474"/>
                <a:gd name="T55" fmla="*/ 1020 h 1474"/>
                <a:gd name="T56" fmla="*/ 340 w 1474"/>
                <a:gd name="T57" fmla="*/ 1134 h 1474"/>
                <a:gd name="T58" fmla="*/ 227 w 1474"/>
                <a:gd name="T59" fmla="*/ 1134 h 1474"/>
                <a:gd name="T60" fmla="*/ 227 w 1474"/>
                <a:gd name="T61" fmla="*/ 1361 h 1474"/>
                <a:gd name="T62" fmla="*/ 340 w 1474"/>
                <a:gd name="T63" fmla="*/ 1361 h 1474"/>
                <a:gd name="T64" fmla="*/ 340 w 1474"/>
                <a:gd name="T65" fmla="*/ 1474 h 1474"/>
                <a:gd name="T66" fmla="*/ 680 w 1474"/>
                <a:gd name="T67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74" h="1474">
                  <a:moveTo>
                    <a:pt x="680" y="1474"/>
                  </a:moveTo>
                  <a:lnTo>
                    <a:pt x="680" y="907"/>
                  </a:lnTo>
                  <a:lnTo>
                    <a:pt x="794" y="907"/>
                  </a:lnTo>
                  <a:lnTo>
                    <a:pt x="794" y="794"/>
                  </a:lnTo>
                  <a:lnTo>
                    <a:pt x="1020" y="794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74" y="453"/>
                  </a:lnTo>
                  <a:lnTo>
                    <a:pt x="147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453"/>
                  </a:lnTo>
                  <a:lnTo>
                    <a:pt x="227" y="453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907"/>
                  </a:lnTo>
                  <a:lnTo>
                    <a:pt x="453" y="907"/>
                  </a:lnTo>
                  <a:lnTo>
                    <a:pt x="453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680" y="147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0545FD96-93BF-4E81-94CE-BE97610F24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7" y="3591"/>
              <a:ext cx="227" cy="227"/>
            </a:xfrm>
            <a:custGeom>
              <a:avLst/>
              <a:gdLst>
                <a:gd name="T0" fmla="*/ 227 w 227"/>
                <a:gd name="T1" fmla="*/ 227 h 227"/>
                <a:gd name="T2" fmla="*/ 227 w 227"/>
                <a:gd name="T3" fmla="*/ 0 h 227"/>
                <a:gd name="T4" fmla="*/ 0 w 227"/>
                <a:gd name="T5" fmla="*/ 0 h 227"/>
                <a:gd name="T6" fmla="*/ 0 w 227"/>
                <a:gd name="T7" fmla="*/ 227 h 227"/>
                <a:gd name="T8" fmla="*/ 227 w 227"/>
                <a:gd name="T9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227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791A3933-3CAA-446B-8E83-374BE6D6BAA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" y="3478"/>
              <a:ext cx="1021" cy="907"/>
            </a:xfrm>
            <a:custGeom>
              <a:avLst/>
              <a:gdLst>
                <a:gd name="T0" fmla="*/ 907 w 1021"/>
                <a:gd name="T1" fmla="*/ 0 h 907"/>
                <a:gd name="T2" fmla="*/ 907 w 1021"/>
                <a:gd name="T3" fmla="*/ 340 h 907"/>
                <a:gd name="T4" fmla="*/ 1021 w 1021"/>
                <a:gd name="T5" fmla="*/ 340 h 907"/>
                <a:gd name="T6" fmla="*/ 1021 w 1021"/>
                <a:gd name="T7" fmla="*/ 793 h 907"/>
                <a:gd name="T8" fmla="*/ 681 w 1021"/>
                <a:gd name="T9" fmla="*/ 793 h 907"/>
                <a:gd name="T10" fmla="*/ 681 w 1021"/>
                <a:gd name="T11" fmla="*/ 907 h 907"/>
                <a:gd name="T12" fmla="*/ 454 w 1021"/>
                <a:gd name="T13" fmla="*/ 907 h 907"/>
                <a:gd name="T14" fmla="*/ 454 w 1021"/>
                <a:gd name="T15" fmla="*/ 793 h 907"/>
                <a:gd name="T16" fmla="*/ 0 w 1021"/>
                <a:gd name="T17" fmla="*/ 793 h 907"/>
                <a:gd name="T18" fmla="*/ 0 w 1021"/>
                <a:gd name="T19" fmla="*/ 226 h 907"/>
                <a:gd name="T20" fmla="*/ 227 w 1021"/>
                <a:gd name="T21" fmla="*/ 226 h 907"/>
                <a:gd name="T22" fmla="*/ 227 w 1021"/>
                <a:gd name="T23" fmla="*/ 113 h 907"/>
                <a:gd name="T24" fmla="*/ 794 w 1021"/>
                <a:gd name="T25" fmla="*/ 113 h 907"/>
                <a:gd name="T26" fmla="*/ 794 w 1021"/>
                <a:gd name="T27" fmla="*/ 0 h 907"/>
                <a:gd name="T28" fmla="*/ 907 w 1021"/>
                <a:gd name="T2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21" h="907">
                  <a:moveTo>
                    <a:pt x="907" y="0"/>
                  </a:moveTo>
                  <a:lnTo>
                    <a:pt x="907" y="340"/>
                  </a:lnTo>
                  <a:lnTo>
                    <a:pt x="1021" y="340"/>
                  </a:lnTo>
                  <a:lnTo>
                    <a:pt x="1021" y="793"/>
                  </a:lnTo>
                  <a:lnTo>
                    <a:pt x="681" y="793"/>
                  </a:lnTo>
                  <a:lnTo>
                    <a:pt x="681" y="907"/>
                  </a:lnTo>
                  <a:lnTo>
                    <a:pt x="454" y="907"/>
                  </a:lnTo>
                  <a:lnTo>
                    <a:pt x="454" y="793"/>
                  </a:lnTo>
                  <a:lnTo>
                    <a:pt x="0" y="793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90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C8A29ABC-C85F-4722-B9AC-F25BFD0DC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4" y="2570"/>
              <a:ext cx="567" cy="1021"/>
            </a:xfrm>
            <a:custGeom>
              <a:avLst/>
              <a:gdLst>
                <a:gd name="T0" fmla="*/ 113 w 567"/>
                <a:gd name="T1" fmla="*/ 1021 h 1021"/>
                <a:gd name="T2" fmla="*/ 113 w 567"/>
                <a:gd name="T3" fmla="*/ 794 h 1021"/>
                <a:gd name="T4" fmla="*/ 227 w 567"/>
                <a:gd name="T5" fmla="*/ 794 h 1021"/>
                <a:gd name="T6" fmla="*/ 227 w 567"/>
                <a:gd name="T7" fmla="*/ 567 h 1021"/>
                <a:gd name="T8" fmla="*/ 0 w 567"/>
                <a:gd name="T9" fmla="*/ 567 h 1021"/>
                <a:gd name="T10" fmla="*/ 0 w 567"/>
                <a:gd name="T11" fmla="*/ 114 h 1021"/>
                <a:gd name="T12" fmla="*/ 113 w 567"/>
                <a:gd name="T13" fmla="*/ 114 h 1021"/>
                <a:gd name="T14" fmla="*/ 113 w 567"/>
                <a:gd name="T15" fmla="*/ 0 h 1021"/>
                <a:gd name="T16" fmla="*/ 454 w 567"/>
                <a:gd name="T17" fmla="*/ 0 h 1021"/>
                <a:gd name="T18" fmla="*/ 454 w 567"/>
                <a:gd name="T19" fmla="*/ 794 h 1021"/>
                <a:gd name="T20" fmla="*/ 567 w 567"/>
                <a:gd name="T21" fmla="*/ 794 h 1021"/>
                <a:gd name="T22" fmla="*/ 567 w 567"/>
                <a:gd name="T23" fmla="*/ 1021 h 1021"/>
                <a:gd name="T24" fmla="*/ 113 w 567"/>
                <a:gd name="T25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1021">
                  <a:moveTo>
                    <a:pt x="113" y="1021"/>
                  </a:moveTo>
                  <a:lnTo>
                    <a:pt x="11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454" y="0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113" y="1021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6A2D3B8E-0827-4BD1-8931-9898C5346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3478"/>
              <a:ext cx="454" cy="453"/>
            </a:xfrm>
            <a:custGeom>
              <a:avLst/>
              <a:gdLst>
                <a:gd name="T0" fmla="*/ 227 w 454"/>
                <a:gd name="T1" fmla="*/ 0 h 453"/>
                <a:gd name="T2" fmla="*/ 454 w 454"/>
                <a:gd name="T3" fmla="*/ 0 h 453"/>
                <a:gd name="T4" fmla="*/ 454 w 454"/>
                <a:gd name="T5" fmla="*/ 340 h 453"/>
                <a:gd name="T6" fmla="*/ 227 w 454"/>
                <a:gd name="T7" fmla="*/ 340 h 453"/>
                <a:gd name="T8" fmla="*/ 227 w 454"/>
                <a:gd name="T9" fmla="*/ 453 h 453"/>
                <a:gd name="T10" fmla="*/ 114 w 454"/>
                <a:gd name="T11" fmla="*/ 453 h 453"/>
                <a:gd name="T12" fmla="*/ 114 w 454"/>
                <a:gd name="T13" fmla="*/ 340 h 453"/>
                <a:gd name="T14" fmla="*/ 0 w 454"/>
                <a:gd name="T15" fmla="*/ 340 h 453"/>
                <a:gd name="T16" fmla="*/ 0 w 454"/>
                <a:gd name="T17" fmla="*/ 113 h 453"/>
                <a:gd name="T18" fmla="*/ 227 w 454"/>
                <a:gd name="T19" fmla="*/ 113 h 453"/>
                <a:gd name="T20" fmla="*/ 227 w 454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453">
                  <a:moveTo>
                    <a:pt x="227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40E47AB6-3FAE-4833-B300-502F08F69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" y="1890"/>
              <a:ext cx="2155" cy="1814"/>
            </a:xfrm>
            <a:custGeom>
              <a:avLst/>
              <a:gdLst>
                <a:gd name="T0" fmla="*/ 2155 w 2155"/>
                <a:gd name="T1" fmla="*/ 680 h 1814"/>
                <a:gd name="T2" fmla="*/ 1701 w 2155"/>
                <a:gd name="T3" fmla="*/ 680 h 1814"/>
                <a:gd name="T4" fmla="*/ 1701 w 2155"/>
                <a:gd name="T5" fmla="*/ 794 h 1814"/>
                <a:gd name="T6" fmla="*/ 1588 w 2155"/>
                <a:gd name="T7" fmla="*/ 794 h 1814"/>
                <a:gd name="T8" fmla="*/ 1588 w 2155"/>
                <a:gd name="T9" fmla="*/ 1247 h 1814"/>
                <a:gd name="T10" fmla="*/ 1815 w 2155"/>
                <a:gd name="T11" fmla="*/ 1247 h 1814"/>
                <a:gd name="T12" fmla="*/ 1815 w 2155"/>
                <a:gd name="T13" fmla="*/ 1474 h 1814"/>
                <a:gd name="T14" fmla="*/ 1701 w 2155"/>
                <a:gd name="T15" fmla="*/ 1474 h 1814"/>
                <a:gd name="T16" fmla="*/ 1701 w 2155"/>
                <a:gd name="T17" fmla="*/ 1588 h 1814"/>
                <a:gd name="T18" fmla="*/ 1588 w 2155"/>
                <a:gd name="T19" fmla="*/ 1588 h 1814"/>
                <a:gd name="T20" fmla="*/ 1588 w 2155"/>
                <a:gd name="T21" fmla="*/ 1701 h 1814"/>
                <a:gd name="T22" fmla="*/ 1021 w 2155"/>
                <a:gd name="T23" fmla="*/ 1701 h 1814"/>
                <a:gd name="T24" fmla="*/ 1021 w 2155"/>
                <a:gd name="T25" fmla="*/ 1814 h 1814"/>
                <a:gd name="T26" fmla="*/ 794 w 2155"/>
                <a:gd name="T27" fmla="*/ 1814 h 1814"/>
                <a:gd name="T28" fmla="*/ 794 w 2155"/>
                <a:gd name="T29" fmla="*/ 1361 h 1814"/>
                <a:gd name="T30" fmla="*/ 681 w 2155"/>
                <a:gd name="T31" fmla="*/ 1361 h 1814"/>
                <a:gd name="T32" fmla="*/ 681 w 2155"/>
                <a:gd name="T33" fmla="*/ 1134 h 1814"/>
                <a:gd name="T34" fmla="*/ 0 w 2155"/>
                <a:gd name="T35" fmla="*/ 1134 h 1814"/>
                <a:gd name="T36" fmla="*/ 0 w 2155"/>
                <a:gd name="T37" fmla="*/ 794 h 1814"/>
                <a:gd name="T38" fmla="*/ 114 w 2155"/>
                <a:gd name="T39" fmla="*/ 794 h 1814"/>
                <a:gd name="T40" fmla="*/ 114 w 2155"/>
                <a:gd name="T41" fmla="*/ 567 h 1814"/>
                <a:gd name="T42" fmla="*/ 227 w 2155"/>
                <a:gd name="T43" fmla="*/ 567 h 1814"/>
                <a:gd name="T44" fmla="*/ 227 w 2155"/>
                <a:gd name="T45" fmla="*/ 454 h 1814"/>
                <a:gd name="T46" fmla="*/ 567 w 2155"/>
                <a:gd name="T47" fmla="*/ 454 h 1814"/>
                <a:gd name="T48" fmla="*/ 567 w 2155"/>
                <a:gd name="T49" fmla="*/ 340 h 1814"/>
                <a:gd name="T50" fmla="*/ 908 w 2155"/>
                <a:gd name="T51" fmla="*/ 340 h 1814"/>
                <a:gd name="T52" fmla="*/ 908 w 2155"/>
                <a:gd name="T53" fmla="*/ 227 h 1814"/>
                <a:gd name="T54" fmla="*/ 1021 w 2155"/>
                <a:gd name="T55" fmla="*/ 227 h 1814"/>
                <a:gd name="T56" fmla="*/ 1021 w 2155"/>
                <a:gd name="T57" fmla="*/ 113 h 1814"/>
                <a:gd name="T58" fmla="*/ 1134 w 2155"/>
                <a:gd name="T59" fmla="*/ 113 h 1814"/>
                <a:gd name="T60" fmla="*/ 1134 w 2155"/>
                <a:gd name="T61" fmla="*/ 0 h 1814"/>
                <a:gd name="T62" fmla="*/ 1361 w 2155"/>
                <a:gd name="T63" fmla="*/ 0 h 1814"/>
                <a:gd name="T64" fmla="*/ 1361 w 2155"/>
                <a:gd name="T65" fmla="*/ 113 h 1814"/>
                <a:gd name="T66" fmla="*/ 1475 w 2155"/>
                <a:gd name="T67" fmla="*/ 113 h 1814"/>
                <a:gd name="T68" fmla="*/ 1475 w 2155"/>
                <a:gd name="T69" fmla="*/ 227 h 1814"/>
                <a:gd name="T70" fmla="*/ 2155 w 2155"/>
                <a:gd name="T71" fmla="*/ 227 h 1814"/>
                <a:gd name="T72" fmla="*/ 2155 w 2155"/>
                <a:gd name="T73" fmla="*/ 68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5" h="1814">
                  <a:moveTo>
                    <a:pt x="2155" y="680"/>
                  </a:moveTo>
                  <a:lnTo>
                    <a:pt x="1701" y="680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1247"/>
                  </a:lnTo>
                  <a:lnTo>
                    <a:pt x="1815" y="1247"/>
                  </a:lnTo>
                  <a:lnTo>
                    <a:pt x="1815" y="1474"/>
                  </a:lnTo>
                  <a:lnTo>
                    <a:pt x="1701" y="1474"/>
                  </a:lnTo>
                  <a:lnTo>
                    <a:pt x="1701" y="1588"/>
                  </a:lnTo>
                  <a:lnTo>
                    <a:pt x="1588" y="1588"/>
                  </a:lnTo>
                  <a:lnTo>
                    <a:pt x="1588" y="1701"/>
                  </a:lnTo>
                  <a:lnTo>
                    <a:pt x="1021" y="1701"/>
                  </a:lnTo>
                  <a:lnTo>
                    <a:pt x="1021" y="1814"/>
                  </a:lnTo>
                  <a:lnTo>
                    <a:pt x="794" y="181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1021" y="227"/>
                  </a:lnTo>
                  <a:lnTo>
                    <a:pt x="1021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475" y="113"/>
                  </a:lnTo>
                  <a:lnTo>
                    <a:pt x="1475" y="227"/>
                  </a:lnTo>
                  <a:lnTo>
                    <a:pt x="2155" y="227"/>
                  </a:lnTo>
                  <a:lnTo>
                    <a:pt x="2155" y="680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7E694677-D61D-4529-B46D-98B544365E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3818"/>
              <a:ext cx="340" cy="340"/>
            </a:xfrm>
            <a:custGeom>
              <a:avLst/>
              <a:gdLst>
                <a:gd name="T0" fmla="*/ 0 w 340"/>
                <a:gd name="T1" fmla="*/ 340 h 340"/>
                <a:gd name="T2" fmla="*/ 340 w 340"/>
                <a:gd name="T3" fmla="*/ 340 h 340"/>
                <a:gd name="T4" fmla="*/ 340 w 340"/>
                <a:gd name="T5" fmla="*/ 113 h 340"/>
                <a:gd name="T6" fmla="*/ 227 w 340"/>
                <a:gd name="T7" fmla="*/ 113 h 340"/>
                <a:gd name="T8" fmla="*/ 227 w 340"/>
                <a:gd name="T9" fmla="*/ 0 h 340"/>
                <a:gd name="T10" fmla="*/ 0 w 340"/>
                <a:gd name="T11" fmla="*/ 0 h 340"/>
                <a:gd name="T12" fmla="*/ 0 w 340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340" y="34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352BFC8A-4B80-4C62-A1E9-7146BD7A5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3478"/>
              <a:ext cx="453" cy="453"/>
            </a:xfrm>
            <a:custGeom>
              <a:avLst/>
              <a:gdLst>
                <a:gd name="T0" fmla="*/ 0 w 453"/>
                <a:gd name="T1" fmla="*/ 453 h 453"/>
                <a:gd name="T2" fmla="*/ 0 w 453"/>
                <a:gd name="T3" fmla="*/ 0 h 453"/>
                <a:gd name="T4" fmla="*/ 453 w 453"/>
                <a:gd name="T5" fmla="*/ 0 h 453"/>
                <a:gd name="T6" fmla="*/ 453 w 453"/>
                <a:gd name="T7" fmla="*/ 340 h 453"/>
                <a:gd name="T8" fmla="*/ 340 w 453"/>
                <a:gd name="T9" fmla="*/ 340 h 453"/>
                <a:gd name="T10" fmla="*/ 340 w 453"/>
                <a:gd name="T11" fmla="*/ 453 h 453"/>
                <a:gd name="T12" fmla="*/ 0 w 453"/>
                <a:gd name="T1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3">
                  <a:moveTo>
                    <a:pt x="0" y="453"/>
                  </a:moveTo>
                  <a:lnTo>
                    <a:pt x="0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FF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335D2842-EE92-474D-990D-1326E1BF4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2344"/>
              <a:ext cx="1247" cy="1134"/>
            </a:xfrm>
            <a:custGeom>
              <a:avLst/>
              <a:gdLst>
                <a:gd name="T0" fmla="*/ 1020 w 1247"/>
                <a:gd name="T1" fmla="*/ 1134 h 1134"/>
                <a:gd name="T2" fmla="*/ 1020 w 1247"/>
                <a:gd name="T3" fmla="*/ 1020 h 1134"/>
                <a:gd name="T4" fmla="*/ 1134 w 1247"/>
                <a:gd name="T5" fmla="*/ 1020 h 1134"/>
                <a:gd name="T6" fmla="*/ 1247 w 1247"/>
                <a:gd name="T7" fmla="*/ 1020 h 1134"/>
                <a:gd name="T8" fmla="*/ 1247 w 1247"/>
                <a:gd name="T9" fmla="*/ 793 h 1134"/>
                <a:gd name="T10" fmla="*/ 907 w 1247"/>
                <a:gd name="T11" fmla="*/ 793 h 1134"/>
                <a:gd name="T12" fmla="*/ 907 w 1247"/>
                <a:gd name="T13" fmla="*/ 567 h 1134"/>
                <a:gd name="T14" fmla="*/ 793 w 1247"/>
                <a:gd name="T15" fmla="*/ 567 h 1134"/>
                <a:gd name="T16" fmla="*/ 793 w 1247"/>
                <a:gd name="T17" fmla="*/ 453 h 1134"/>
                <a:gd name="T18" fmla="*/ 680 w 1247"/>
                <a:gd name="T19" fmla="*/ 453 h 1134"/>
                <a:gd name="T20" fmla="*/ 680 w 1247"/>
                <a:gd name="T21" fmla="*/ 0 h 1134"/>
                <a:gd name="T22" fmla="*/ 453 w 1247"/>
                <a:gd name="T23" fmla="*/ 0 h 1134"/>
                <a:gd name="T24" fmla="*/ 453 w 1247"/>
                <a:gd name="T25" fmla="*/ 113 h 1134"/>
                <a:gd name="T26" fmla="*/ 113 w 1247"/>
                <a:gd name="T27" fmla="*/ 113 h 1134"/>
                <a:gd name="T28" fmla="*/ 113 w 1247"/>
                <a:gd name="T29" fmla="*/ 226 h 1134"/>
                <a:gd name="T30" fmla="*/ 0 w 1247"/>
                <a:gd name="T31" fmla="*/ 226 h 1134"/>
                <a:gd name="T32" fmla="*/ 0 w 1247"/>
                <a:gd name="T33" fmla="*/ 1020 h 1134"/>
                <a:gd name="T34" fmla="*/ 113 w 1247"/>
                <a:gd name="T35" fmla="*/ 1020 h 1134"/>
                <a:gd name="T36" fmla="*/ 113 w 1247"/>
                <a:gd name="T37" fmla="*/ 1134 h 1134"/>
                <a:gd name="T38" fmla="*/ 1020 w 1247"/>
                <a:gd name="T39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47" h="1134">
                  <a:moveTo>
                    <a:pt x="1020" y="1134"/>
                  </a:moveTo>
                  <a:lnTo>
                    <a:pt x="1020" y="1020"/>
                  </a:lnTo>
                  <a:lnTo>
                    <a:pt x="1134" y="1020"/>
                  </a:lnTo>
                  <a:lnTo>
                    <a:pt x="1247" y="1020"/>
                  </a:lnTo>
                  <a:lnTo>
                    <a:pt x="1247" y="793"/>
                  </a:lnTo>
                  <a:lnTo>
                    <a:pt x="907" y="793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453"/>
                  </a:lnTo>
                  <a:lnTo>
                    <a:pt x="680" y="453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020"/>
                  </a:lnTo>
                  <a:lnTo>
                    <a:pt x="113" y="1020"/>
                  </a:lnTo>
                  <a:lnTo>
                    <a:pt x="113" y="1134"/>
                  </a:lnTo>
                  <a:lnTo>
                    <a:pt x="1020" y="113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84D6D6D0-FE7F-40E3-A7DB-5A1D1B0E3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024"/>
              <a:ext cx="1134" cy="907"/>
            </a:xfrm>
            <a:custGeom>
              <a:avLst/>
              <a:gdLst>
                <a:gd name="T0" fmla="*/ 1134 w 1134"/>
                <a:gd name="T1" fmla="*/ 907 h 907"/>
                <a:gd name="T2" fmla="*/ 1134 w 1134"/>
                <a:gd name="T3" fmla="*/ 0 h 907"/>
                <a:gd name="T4" fmla="*/ 908 w 1134"/>
                <a:gd name="T5" fmla="*/ 0 h 907"/>
                <a:gd name="T6" fmla="*/ 908 w 1134"/>
                <a:gd name="T7" fmla="*/ 113 h 907"/>
                <a:gd name="T8" fmla="*/ 454 w 1134"/>
                <a:gd name="T9" fmla="*/ 113 h 907"/>
                <a:gd name="T10" fmla="*/ 454 w 1134"/>
                <a:gd name="T11" fmla="*/ 340 h 907"/>
                <a:gd name="T12" fmla="*/ 227 w 1134"/>
                <a:gd name="T13" fmla="*/ 340 h 907"/>
                <a:gd name="T14" fmla="*/ 227 w 1134"/>
                <a:gd name="T15" fmla="*/ 454 h 907"/>
                <a:gd name="T16" fmla="*/ 0 w 1134"/>
                <a:gd name="T17" fmla="*/ 454 h 907"/>
                <a:gd name="T18" fmla="*/ 0 w 1134"/>
                <a:gd name="T19" fmla="*/ 680 h 907"/>
                <a:gd name="T20" fmla="*/ 454 w 1134"/>
                <a:gd name="T21" fmla="*/ 680 h 907"/>
                <a:gd name="T22" fmla="*/ 454 w 1134"/>
                <a:gd name="T23" fmla="*/ 794 h 907"/>
                <a:gd name="T24" fmla="*/ 794 w 1134"/>
                <a:gd name="T25" fmla="*/ 794 h 907"/>
                <a:gd name="T26" fmla="*/ 794 w 1134"/>
                <a:gd name="T27" fmla="*/ 907 h 907"/>
                <a:gd name="T28" fmla="*/ 1134 w 1134"/>
                <a:gd name="T29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4" h="907">
                  <a:moveTo>
                    <a:pt x="1134" y="907"/>
                  </a:moveTo>
                  <a:lnTo>
                    <a:pt x="1134" y="0"/>
                  </a:lnTo>
                  <a:lnTo>
                    <a:pt x="908" y="0"/>
                  </a:lnTo>
                  <a:lnTo>
                    <a:pt x="908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680"/>
                  </a:lnTo>
                  <a:lnTo>
                    <a:pt x="454" y="680"/>
                  </a:lnTo>
                  <a:lnTo>
                    <a:pt x="454" y="794"/>
                  </a:lnTo>
                  <a:lnTo>
                    <a:pt x="794" y="794"/>
                  </a:lnTo>
                  <a:lnTo>
                    <a:pt x="794" y="907"/>
                  </a:lnTo>
                  <a:lnTo>
                    <a:pt x="1134" y="90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F3D83819-B921-46C8-80C8-753160650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3704"/>
              <a:ext cx="794" cy="341"/>
            </a:xfrm>
            <a:custGeom>
              <a:avLst/>
              <a:gdLst>
                <a:gd name="T0" fmla="*/ 0 w 794"/>
                <a:gd name="T1" fmla="*/ 0 h 341"/>
                <a:gd name="T2" fmla="*/ 454 w 794"/>
                <a:gd name="T3" fmla="*/ 0 h 341"/>
                <a:gd name="T4" fmla="*/ 454 w 794"/>
                <a:gd name="T5" fmla="*/ 114 h 341"/>
                <a:gd name="T6" fmla="*/ 794 w 794"/>
                <a:gd name="T7" fmla="*/ 114 h 341"/>
                <a:gd name="T8" fmla="*/ 794 w 794"/>
                <a:gd name="T9" fmla="*/ 227 h 341"/>
                <a:gd name="T10" fmla="*/ 681 w 794"/>
                <a:gd name="T11" fmla="*/ 227 h 341"/>
                <a:gd name="T12" fmla="*/ 681 w 794"/>
                <a:gd name="T13" fmla="*/ 341 h 341"/>
                <a:gd name="T14" fmla="*/ 227 w 794"/>
                <a:gd name="T15" fmla="*/ 341 h 341"/>
                <a:gd name="T16" fmla="*/ 227 w 794"/>
                <a:gd name="T17" fmla="*/ 227 h 341"/>
                <a:gd name="T18" fmla="*/ 114 w 794"/>
                <a:gd name="T19" fmla="*/ 227 h 341"/>
                <a:gd name="T20" fmla="*/ 114 w 794"/>
                <a:gd name="T21" fmla="*/ 114 h 341"/>
                <a:gd name="T22" fmla="*/ 0 w 794"/>
                <a:gd name="T23" fmla="*/ 114 h 341"/>
                <a:gd name="T24" fmla="*/ 0 w 794"/>
                <a:gd name="T25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1">
                  <a:moveTo>
                    <a:pt x="0" y="0"/>
                  </a:moveTo>
                  <a:lnTo>
                    <a:pt x="454" y="0"/>
                  </a:lnTo>
                  <a:lnTo>
                    <a:pt x="454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585686ED-49EA-4AB8-AFFB-61F49B36C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189"/>
              <a:ext cx="2495" cy="1928"/>
            </a:xfrm>
            <a:custGeom>
              <a:avLst/>
              <a:gdLst>
                <a:gd name="T0" fmla="*/ 114 w 2495"/>
                <a:gd name="T1" fmla="*/ 1928 h 1928"/>
                <a:gd name="T2" fmla="*/ 907 w 2495"/>
                <a:gd name="T3" fmla="*/ 1928 h 1928"/>
                <a:gd name="T4" fmla="*/ 907 w 2495"/>
                <a:gd name="T5" fmla="*/ 1814 h 1928"/>
                <a:gd name="T6" fmla="*/ 1021 w 2495"/>
                <a:gd name="T7" fmla="*/ 1814 h 1928"/>
                <a:gd name="T8" fmla="*/ 1021 w 2495"/>
                <a:gd name="T9" fmla="*/ 1701 h 1928"/>
                <a:gd name="T10" fmla="*/ 1134 w 2495"/>
                <a:gd name="T11" fmla="*/ 1701 h 1928"/>
                <a:gd name="T12" fmla="*/ 1134 w 2495"/>
                <a:gd name="T13" fmla="*/ 1588 h 1928"/>
                <a:gd name="T14" fmla="*/ 1248 w 2495"/>
                <a:gd name="T15" fmla="*/ 1588 h 1928"/>
                <a:gd name="T16" fmla="*/ 1248 w 2495"/>
                <a:gd name="T17" fmla="*/ 1474 h 1928"/>
                <a:gd name="T18" fmla="*/ 1248 w 2495"/>
                <a:gd name="T19" fmla="*/ 1361 h 1928"/>
                <a:gd name="T20" fmla="*/ 1474 w 2495"/>
                <a:gd name="T21" fmla="*/ 1361 h 1928"/>
                <a:gd name="T22" fmla="*/ 1474 w 2495"/>
                <a:gd name="T23" fmla="*/ 1247 h 1928"/>
                <a:gd name="T24" fmla="*/ 1815 w 2495"/>
                <a:gd name="T25" fmla="*/ 1247 h 1928"/>
                <a:gd name="T26" fmla="*/ 1815 w 2495"/>
                <a:gd name="T27" fmla="*/ 1134 h 1928"/>
                <a:gd name="T28" fmla="*/ 2041 w 2495"/>
                <a:gd name="T29" fmla="*/ 1134 h 1928"/>
                <a:gd name="T30" fmla="*/ 2041 w 2495"/>
                <a:gd name="T31" fmla="*/ 1247 h 1928"/>
                <a:gd name="T32" fmla="*/ 2268 w 2495"/>
                <a:gd name="T33" fmla="*/ 1247 h 1928"/>
                <a:gd name="T34" fmla="*/ 2268 w 2495"/>
                <a:gd name="T35" fmla="*/ 1134 h 1928"/>
                <a:gd name="T36" fmla="*/ 2382 w 2495"/>
                <a:gd name="T37" fmla="*/ 1134 h 1928"/>
                <a:gd name="T38" fmla="*/ 2382 w 2495"/>
                <a:gd name="T39" fmla="*/ 794 h 1928"/>
                <a:gd name="T40" fmla="*/ 2495 w 2495"/>
                <a:gd name="T41" fmla="*/ 794 h 1928"/>
                <a:gd name="T42" fmla="*/ 2495 w 2495"/>
                <a:gd name="T43" fmla="*/ 680 h 1928"/>
                <a:gd name="T44" fmla="*/ 1928 w 2495"/>
                <a:gd name="T45" fmla="*/ 680 h 1928"/>
                <a:gd name="T46" fmla="*/ 1928 w 2495"/>
                <a:gd name="T47" fmla="*/ 567 h 1928"/>
                <a:gd name="T48" fmla="*/ 1588 w 2495"/>
                <a:gd name="T49" fmla="*/ 567 h 1928"/>
                <a:gd name="T50" fmla="*/ 1588 w 2495"/>
                <a:gd name="T51" fmla="*/ 680 h 1928"/>
                <a:gd name="T52" fmla="*/ 1474 w 2495"/>
                <a:gd name="T53" fmla="*/ 680 h 1928"/>
                <a:gd name="T54" fmla="*/ 1474 w 2495"/>
                <a:gd name="T55" fmla="*/ 567 h 1928"/>
                <a:gd name="T56" fmla="*/ 1361 w 2495"/>
                <a:gd name="T57" fmla="*/ 567 h 1928"/>
                <a:gd name="T58" fmla="*/ 1361 w 2495"/>
                <a:gd name="T59" fmla="*/ 454 h 1928"/>
                <a:gd name="T60" fmla="*/ 1248 w 2495"/>
                <a:gd name="T61" fmla="*/ 454 h 1928"/>
                <a:gd name="T62" fmla="*/ 1248 w 2495"/>
                <a:gd name="T63" fmla="*/ 113 h 1928"/>
                <a:gd name="T64" fmla="*/ 1021 w 2495"/>
                <a:gd name="T65" fmla="*/ 113 h 1928"/>
                <a:gd name="T66" fmla="*/ 1021 w 2495"/>
                <a:gd name="T67" fmla="*/ 227 h 1928"/>
                <a:gd name="T68" fmla="*/ 907 w 2495"/>
                <a:gd name="T69" fmla="*/ 227 h 1928"/>
                <a:gd name="T70" fmla="*/ 907 w 2495"/>
                <a:gd name="T71" fmla="*/ 113 h 1928"/>
                <a:gd name="T72" fmla="*/ 794 w 2495"/>
                <a:gd name="T73" fmla="*/ 113 h 1928"/>
                <a:gd name="T74" fmla="*/ 794 w 2495"/>
                <a:gd name="T75" fmla="*/ 0 h 1928"/>
                <a:gd name="T76" fmla="*/ 340 w 2495"/>
                <a:gd name="T77" fmla="*/ 0 h 1928"/>
                <a:gd name="T78" fmla="*/ 340 w 2495"/>
                <a:gd name="T79" fmla="*/ 113 h 1928"/>
                <a:gd name="T80" fmla="*/ 454 w 2495"/>
                <a:gd name="T81" fmla="*/ 113 h 1928"/>
                <a:gd name="T82" fmla="*/ 454 w 2495"/>
                <a:gd name="T83" fmla="*/ 1134 h 1928"/>
                <a:gd name="T84" fmla="*/ 340 w 2495"/>
                <a:gd name="T85" fmla="*/ 1134 h 1928"/>
                <a:gd name="T86" fmla="*/ 340 w 2495"/>
                <a:gd name="T87" fmla="*/ 1474 h 1928"/>
                <a:gd name="T88" fmla="*/ 114 w 2495"/>
                <a:gd name="T89" fmla="*/ 1474 h 1928"/>
                <a:gd name="T90" fmla="*/ 114 w 2495"/>
                <a:gd name="T91" fmla="*/ 1588 h 1928"/>
                <a:gd name="T92" fmla="*/ 0 w 2495"/>
                <a:gd name="T93" fmla="*/ 1588 h 1928"/>
                <a:gd name="T94" fmla="*/ 0 w 2495"/>
                <a:gd name="T95" fmla="*/ 1814 h 1928"/>
                <a:gd name="T96" fmla="*/ 114 w 2495"/>
                <a:gd name="T97" fmla="*/ 1814 h 1928"/>
                <a:gd name="T98" fmla="*/ 114 w 2495"/>
                <a:gd name="T99" fmla="*/ 1928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95" h="1928">
                  <a:moveTo>
                    <a:pt x="114" y="1928"/>
                  </a:moveTo>
                  <a:lnTo>
                    <a:pt x="907" y="1928"/>
                  </a:lnTo>
                  <a:lnTo>
                    <a:pt x="907" y="1814"/>
                  </a:lnTo>
                  <a:lnTo>
                    <a:pt x="1021" y="1814"/>
                  </a:lnTo>
                  <a:lnTo>
                    <a:pt x="1021" y="1701"/>
                  </a:lnTo>
                  <a:lnTo>
                    <a:pt x="1134" y="1701"/>
                  </a:lnTo>
                  <a:lnTo>
                    <a:pt x="1134" y="1588"/>
                  </a:lnTo>
                  <a:lnTo>
                    <a:pt x="1248" y="1588"/>
                  </a:lnTo>
                  <a:lnTo>
                    <a:pt x="1248" y="1474"/>
                  </a:lnTo>
                  <a:lnTo>
                    <a:pt x="1248" y="1361"/>
                  </a:lnTo>
                  <a:lnTo>
                    <a:pt x="1474" y="1361"/>
                  </a:lnTo>
                  <a:lnTo>
                    <a:pt x="1474" y="1247"/>
                  </a:lnTo>
                  <a:lnTo>
                    <a:pt x="1815" y="1247"/>
                  </a:lnTo>
                  <a:lnTo>
                    <a:pt x="1815" y="1134"/>
                  </a:lnTo>
                  <a:lnTo>
                    <a:pt x="2041" y="1134"/>
                  </a:lnTo>
                  <a:lnTo>
                    <a:pt x="2041" y="1247"/>
                  </a:lnTo>
                  <a:lnTo>
                    <a:pt x="2268" y="1247"/>
                  </a:lnTo>
                  <a:lnTo>
                    <a:pt x="2268" y="1134"/>
                  </a:lnTo>
                  <a:lnTo>
                    <a:pt x="2382" y="1134"/>
                  </a:lnTo>
                  <a:lnTo>
                    <a:pt x="2382" y="794"/>
                  </a:lnTo>
                  <a:lnTo>
                    <a:pt x="2495" y="794"/>
                  </a:lnTo>
                  <a:lnTo>
                    <a:pt x="249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588" y="567"/>
                  </a:lnTo>
                  <a:lnTo>
                    <a:pt x="1588" y="680"/>
                  </a:lnTo>
                  <a:lnTo>
                    <a:pt x="1474" y="680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113"/>
                  </a:lnTo>
                  <a:lnTo>
                    <a:pt x="1021" y="113"/>
                  </a:lnTo>
                  <a:lnTo>
                    <a:pt x="1021" y="227"/>
                  </a:lnTo>
                  <a:lnTo>
                    <a:pt x="907" y="227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1134"/>
                  </a:lnTo>
                  <a:lnTo>
                    <a:pt x="340" y="1134"/>
                  </a:lnTo>
                  <a:lnTo>
                    <a:pt x="340" y="1474"/>
                  </a:lnTo>
                  <a:lnTo>
                    <a:pt x="114" y="1474"/>
                  </a:lnTo>
                  <a:lnTo>
                    <a:pt x="114" y="1588"/>
                  </a:lnTo>
                  <a:lnTo>
                    <a:pt x="0" y="1588"/>
                  </a:lnTo>
                  <a:lnTo>
                    <a:pt x="0" y="1814"/>
                  </a:lnTo>
                  <a:lnTo>
                    <a:pt x="114" y="1814"/>
                  </a:lnTo>
                  <a:lnTo>
                    <a:pt x="114" y="1928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099F8BE2-D1B4-44DD-8FE4-747109428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1" y="1550"/>
              <a:ext cx="1134" cy="907"/>
            </a:xfrm>
            <a:custGeom>
              <a:avLst/>
              <a:gdLst>
                <a:gd name="T0" fmla="*/ 680 w 1134"/>
                <a:gd name="T1" fmla="*/ 0 h 907"/>
                <a:gd name="T2" fmla="*/ 680 w 1134"/>
                <a:gd name="T3" fmla="*/ 113 h 907"/>
                <a:gd name="T4" fmla="*/ 794 w 1134"/>
                <a:gd name="T5" fmla="*/ 113 h 907"/>
                <a:gd name="T6" fmla="*/ 794 w 1134"/>
                <a:gd name="T7" fmla="*/ 340 h 907"/>
                <a:gd name="T8" fmla="*/ 1021 w 1134"/>
                <a:gd name="T9" fmla="*/ 340 h 907"/>
                <a:gd name="T10" fmla="*/ 1021 w 1134"/>
                <a:gd name="T11" fmla="*/ 567 h 907"/>
                <a:gd name="T12" fmla="*/ 1134 w 1134"/>
                <a:gd name="T13" fmla="*/ 567 h 907"/>
                <a:gd name="T14" fmla="*/ 1134 w 1134"/>
                <a:gd name="T15" fmla="*/ 794 h 907"/>
                <a:gd name="T16" fmla="*/ 340 w 1134"/>
                <a:gd name="T17" fmla="*/ 794 h 907"/>
                <a:gd name="T18" fmla="*/ 340 w 1134"/>
                <a:gd name="T19" fmla="*/ 907 h 907"/>
                <a:gd name="T20" fmla="*/ 0 w 1134"/>
                <a:gd name="T21" fmla="*/ 907 h 907"/>
                <a:gd name="T22" fmla="*/ 0 w 1134"/>
                <a:gd name="T23" fmla="*/ 567 h 907"/>
                <a:gd name="T24" fmla="*/ 113 w 1134"/>
                <a:gd name="T25" fmla="*/ 567 h 907"/>
                <a:gd name="T26" fmla="*/ 113 w 1134"/>
                <a:gd name="T27" fmla="*/ 453 h 907"/>
                <a:gd name="T28" fmla="*/ 227 w 1134"/>
                <a:gd name="T29" fmla="*/ 453 h 907"/>
                <a:gd name="T30" fmla="*/ 227 w 1134"/>
                <a:gd name="T31" fmla="*/ 340 h 907"/>
                <a:gd name="T32" fmla="*/ 340 w 1134"/>
                <a:gd name="T33" fmla="*/ 340 h 907"/>
                <a:gd name="T34" fmla="*/ 340 w 1134"/>
                <a:gd name="T35" fmla="*/ 227 h 907"/>
                <a:gd name="T36" fmla="*/ 454 w 1134"/>
                <a:gd name="T37" fmla="*/ 227 h 907"/>
                <a:gd name="T38" fmla="*/ 454 w 1134"/>
                <a:gd name="T39" fmla="*/ 0 h 907"/>
                <a:gd name="T40" fmla="*/ 680 w 1134"/>
                <a:gd name="T4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34" h="907">
                  <a:moveTo>
                    <a:pt x="680" y="0"/>
                  </a:moveTo>
                  <a:lnTo>
                    <a:pt x="680" y="113"/>
                  </a:lnTo>
                  <a:lnTo>
                    <a:pt x="794" y="113"/>
                  </a:lnTo>
                  <a:lnTo>
                    <a:pt x="794" y="340"/>
                  </a:lnTo>
                  <a:lnTo>
                    <a:pt x="1021" y="340"/>
                  </a:lnTo>
                  <a:lnTo>
                    <a:pt x="1021" y="567"/>
                  </a:lnTo>
                  <a:lnTo>
                    <a:pt x="1134" y="567"/>
                  </a:lnTo>
                  <a:lnTo>
                    <a:pt x="1134" y="794"/>
                  </a:lnTo>
                  <a:lnTo>
                    <a:pt x="340" y="794"/>
                  </a:lnTo>
                  <a:lnTo>
                    <a:pt x="340" y="907"/>
                  </a:lnTo>
                  <a:lnTo>
                    <a:pt x="0" y="90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A6BBCABB-77D7-492E-9033-2822C82AA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570"/>
              <a:ext cx="1021" cy="567"/>
            </a:xfrm>
            <a:custGeom>
              <a:avLst/>
              <a:gdLst>
                <a:gd name="T0" fmla="*/ 1021 w 1021"/>
                <a:gd name="T1" fmla="*/ 567 h 567"/>
                <a:gd name="T2" fmla="*/ 1021 w 1021"/>
                <a:gd name="T3" fmla="*/ 227 h 567"/>
                <a:gd name="T4" fmla="*/ 907 w 1021"/>
                <a:gd name="T5" fmla="*/ 227 h 567"/>
                <a:gd name="T6" fmla="*/ 907 w 1021"/>
                <a:gd name="T7" fmla="*/ 114 h 567"/>
                <a:gd name="T8" fmla="*/ 794 w 1021"/>
                <a:gd name="T9" fmla="*/ 114 h 567"/>
                <a:gd name="T10" fmla="*/ 794 w 1021"/>
                <a:gd name="T11" fmla="*/ 227 h 567"/>
                <a:gd name="T12" fmla="*/ 680 w 1021"/>
                <a:gd name="T13" fmla="*/ 227 h 567"/>
                <a:gd name="T14" fmla="*/ 680 w 1021"/>
                <a:gd name="T15" fmla="*/ 114 h 567"/>
                <a:gd name="T16" fmla="*/ 567 w 1021"/>
                <a:gd name="T17" fmla="*/ 114 h 567"/>
                <a:gd name="T18" fmla="*/ 567 w 1021"/>
                <a:gd name="T19" fmla="*/ 0 h 567"/>
                <a:gd name="T20" fmla="*/ 0 w 1021"/>
                <a:gd name="T21" fmla="*/ 0 h 567"/>
                <a:gd name="T22" fmla="*/ 0 w 1021"/>
                <a:gd name="T23" fmla="*/ 227 h 567"/>
                <a:gd name="T24" fmla="*/ 113 w 1021"/>
                <a:gd name="T25" fmla="*/ 227 h 567"/>
                <a:gd name="T26" fmla="*/ 113 w 1021"/>
                <a:gd name="T27" fmla="*/ 341 h 567"/>
                <a:gd name="T28" fmla="*/ 227 w 1021"/>
                <a:gd name="T29" fmla="*/ 341 h 567"/>
                <a:gd name="T30" fmla="*/ 227 w 1021"/>
                <a:gd name="T31" fmla="*/ 567 h 567"/>
                <a:gd name="T32" fmla="*/ 1021 w 1021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1" h="567">
                  <a:moveTo>
                    <a:pt x="1021" y="567"/>
                  </a:moveTo>
                  <a:lnTo>
                    <a:pt x="1021" y="227"/>
                  </a:lnTo>
                  <a:lnTo>
                    <a:pt x="907" y="227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567"/>
                  </a:lnTo>
                  <a:lnTo>
                    <a:pt x="1021" y="56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3967FFEC-703C-4623-B5DF-1E0EE3493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1777"/>
              <a:ext cx="1247" cy="1247"/>
            </a:xfrm>
            <a:custGeom>
              <a:avLst/>
              <a:gdLst>
                <a:gd name="T0" fmla="*/ 0 w 1247"/>
                <a:gd name="T1" fmla="*/ 567 h 1247"/>
                <a:gd name="T2" fmla="*/ 567 w 1247"/>
                <a:gd name="T3" fmla="*/ 567 h 1247"/>
                <a:gd name="T4" fmla="*/ 567 w 1247"/>
                <a:gd name="T5" fmla="*/ 340 h 1247"/>
                <a:gd name="T6" fmla="*/ 454 w 1247"/>
                <a:gd name="T7" fmla="*/ 340 h 1247"/>
                <a:gd name="T8" fmla="*/ 454 w 1247"/>
                <a:gd name="T9" fmla="*/ 0 h 1247"/>
                <a:gd name="T10" fmla="*/ 794 w 1247"/>
                <a:gd name="T11" fmla="*/ 0 h 1247"/>
                <a:gd name="T12" fmla="*/ 794 w 1247"/>
                <a:gd name="T13" fmla="*/ 113 h 1247"/>
                <a:gd name="T14" fmla="*/ 907 w 1247"/>
                <a:gd name="T15" fmla="*/ 113 h 1247"/>
                <a:gd name="T16" fmla="*/ 907 w 1247"/>
                <a:gd name="T17" fmla="*/ 226 h 1247"/>
                <a:gd name="T18" fmla="*/ 1021 w 1247"/>
                <a:gd name="T19" fmla="*/ 226 h 1247"/>
                <a:gd name="T20" fmla="*/ 1021 w 1247"/>
                <a:gd name="T21" fmla="*/ 0 h 1247"/>
                <a:gd name="T22" fmla="*/ 1247 w 1247"/>
                <a:gd name="T23" fmla="*/ 0 h 1247"/>
                <a:gd name="T24" fmla="*/ 1247 w 1247"/>
                <a:gd name="T25" fmla="*/ 1247 h 1247"/>
                <a:gd name="T26" fmla="*/ 1021 w 1247"/>
                <a:gd name="T27" fmla="*/ 1247 h 1247"/>
                <a:gd name="T28" fmla="*/ 1021 w 1247"/>
                <a:gd name="T29" fmla="*/ 1020 h 1247"/>
                <a:gd name="T30" fmla="*/ 907 w 1247"/>
                <a:gd name="T31" fmla="*/ 1020 h 1247"/>
                <a:gd name="T32" fmla="*/ 907 w 1247"/>
                <a:gd name="T33" fmla="*/ 907 h 1247"/>
                <a:gd name="T34" fmla="*/ 794 w 1247"/>
                <a:gd name="T35" fmla="*/ 907 h 1247"/>
                <a:gd name="T36" fmla="*/ 794 w 1247"/>
                <a:gd name="T37" fmla="*/ 1020 h 1247"/>
                <a:gd name="T38" fmla="*/ 680 w 1247"/>
                <a:gd name="T39" fmla="*/ 1020 h 1247"/>
                <a:gd name="T40" fmla="*/ 680 w 1247"/>
                <a:gd name="T41" fmla="*/ 907 h 1247"/>
                <a:gd name="T42" fmla="*/ 567 w 1247"/>
                <a:gd name="T43" fmla="*/ 907 h 1247"/>
                <a:gd name="T44" fmla="*/ 567 w 1247"/>
                <a:gd name="T45" fmla="*/ 793 h 1247"/>
                <a:gd name="T46" fmla="*/ 0 w 1247"/>
                <a:gd name="T47" fmla="*/ 793 h 1247"/>
                <a:gd name="T48" fmla="*/ 0 w 1247"/>
                <a:gd name="T49" fmla="*/ 567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7" h="1247">
                  <a:moveTo>
                    <a:pt x="0" y="567"/>
                  </a:move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6"/>
                  </a:lnTo>
                  <a:lnTo>
                    <a:pt x="1021" y="226"/>
                  </a:lnTo>
                  <a:lnTo>
                    <a:pt x="1021" y="0"/>
                  </a:lnTo>
                  <a:lnTo>
                    <a:pt x="1247" y="0"/>
                  </a:lnTo>
                  <a:lnTo>
                    <a:pt x="1247" y="1247"/>
                  </a:lnTo>
                  <a:lnTo>
                    <a:pt x="1021" y="1247"/>
                  </a:lnTo>
                  <a:lnTo>
                    <a:pt x="1021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794" y="907"/>
                  </a:lnTo>
                  <a:lnTo>
                    <a:pt x="794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793"/>
                  </a:lnTo>
                  <a:lnTo>
                    <a:pt x="0" y="793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E3C8AEF3-E199-4CA5-9D1D-0F2CBBA3F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137"/>
              <a:ext cx="567" cy="794"/>
            </a:xfrm>
            <a:custGeom>
              <a:avLst/>
              <a:gdLst>
                <a:gd name="T0" fmla="*/ 0 w 567"/>
                <a:gd name="T1" fmla="*/ 794 h 794"/>
                <a:gd name="T2" fmla="*/ 567 w 567"/>
                <a:gd name="T3" fmla="*/ 794 h 794"/>
                <a:gd name="T4" fmla="*/ 567 w 567"/>
                <a:gd name="T5" fmla="*/ 0 h 794"/>
                <a:gd name="T6" fmla="*/ 341 w 567"/>
                <a:gd name="T7" fmla="*/ 0 h 794"/>
                <a:gd name="T8" fmla="*/ 341 w 567"/>
                <a:gd name="T9" fmla="*/ 114 h 794"/>
                <a:gd name="T10" fmla="*/ 227 w 567"/>
                <a:gd name="T11" fmla="*/ 114 h 794"/>
                <a:gd name="T12" fmla="*/ 227 w 567"/>
                <a:gd name="T13" fmla="*/ 341 h 794"/>
                <a:gd name="T14" fmla="*/ 0 w 567"/>
                <a:gd name="T15" fmla="*/ 341 h 794"/>
                <a:gd name="T16" fmla="*/ 0 w 567"/>
                <a:gd name="T1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794">
                  <a:moveTo>
                    <a:pt x="0" y="794"/>
                  </a:moveTo>
                  <a:lnTo>
                    <a:pt x="567" y="794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341"/>
                  </a:lnTo>
                  <a:lnTo>
                    <a:pt x="0" y="341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85F3D074-2B71-4CC6-AA33-B73B3DD81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3024"/>
              <a:ext cx="227" cy="454"/>
            </a:xfrm>
            <a:custGeom>
              <a:avLst/>
              <a:gdLst>
                <a:gd name="T0" fmla="*/ 0 w 227"/>
                <a:gd name="T1" fmla="*/ 454 h 454"/>
                <a:gd name="T2" fmla="*/ 0 w 227"/>
                <a:gd name="T3" fmla="*/ 0 h 454"/>
                <a:gd name="T4" fmla="*/ 227 w 227"/>
                <a:gd name="T5" fmla="*/ 0 h 454"/>
                <a:gd name="T6" fmla="*/ 227 w 227"/>
                <a:gd name="T7" fmla="*/ 454 h 454"/>
                <a:gd name="T8" fmla="*/ 0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0" y="454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157910F6-5628-4530-9B8B-2A789BF74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2230"/>
              <a:ext cx="341" cy="794"/>
            </a:xfrm>
            <a:custGeom>
              <a:avLst/>
              <a:gdLst>
                <a:gd name="T0" fmla="*/ 0 w 341"/>
                <a:gd name="T1" fmla="*/ 794 h 794"/>
                <a:gd name="T2" fmla="*/ 0 w 341"/>
                <a:gd name="T3" fmla="*/ 0 h 794"/>
                <a:gd name="T4" fmla="*/ 341 w 341"/>
                <a:gd name="T5" fmla="*/ 0 h 794"/>
                <a:gd name="T6" fmla="*/ 341 w 341"/>
                <a:gd name="T7" fmla="*/ 227 h 794"/>
                <a:gd name="T8" fmla="*/ 227 w 341"/>
                <a:gd name="T9" fmla="*/ 227 h 794"/>
                <a:gd name="T10" fmla="*/ 227 w 341"/>
                <a:gd name="T11" fmla="*/ 340 h 794"/>
                <a:gd name="T12" fmla="*/ 341 w 341"/>
                <a:gd name="T13" fmla="*/ 340 h 794"/>
                <a:gd name="T14" fmla="*/ 341 w 341"/>
                <a:gd name="T15" fmla="*/ 681 h 794"/>
                <a:gd name="T16" fmla="*/ 227 w 341"/>
                <a:gd name="T17" fmla="*/ 681 h 794"/>
                <a:gd name="T18" fmla="*/ 227 w 341"/>
                <a:gd name="T19" fmla="*/ 794 h 794"/>
                <a:gd name="T20" fmla="*/ 0 w 341"/>
                <a:gd name="T2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794">
                  <a:moveTo>
                    <a:pt x="0" y="794"/>
                  </a:moveTo>
                  <a:lnTo>
                    <a:pt x="0" y="0"/>
                  </a:lnTo>
                  <a:lnTo>
                    <a:pt x="341" y="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87D1C721-E5F9-45F4-A7BA-BF5B12EF5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1323"/>
              <a:ext cx="908" cy="680"/>
            </a:xfrm>
            <a:custGeom>
              <a:avLst/>
              <a:gdLst>
                <a:gd name="T0" fmla="*/ 794 w 908"/>
                <a:gd name="T1" fmla="*/ 113 h 680"/>
                <a:gd name="T2" fmla="*/ 794 w 908"/>
                <a:gd name="T3" fmla="*/ 227 h 680"/>
                <a:gd name="T4" fmla="*/ 908 w 908"/>
                <a:gd name="T5" fmla="*/ 227 h 680"/>
                <a:gd name="T6" fmla="*/ 908 w 908"/>
                <a:gd name="T7" fmla="*/ 680 h 680"/>
                <a:gd name="T8" fmla="*/ 794 w 908"/>
                <a:gd name="T9" fmla="*/ 680 h 680"/>
                <a:gd name="T10" fmla="*/ 794 w 908"/>
                <a:gd name="T11" fmla="*/ 567 h 680"/>
                <a:gd name="T12" fmla="*/ 681 w 908"/>
                <a:gd name="T13" fmla="*/ 567 h 680"/>
                <a:gd name="T14" fmla="*/ 681 w 908"/>
                <a:gd name="T15" fmla="*/ 454 h 680"/>
                <a:gd name="T16" fmla="*/ 341 w 908"/>
                <a:gd name="T17" fmla="*/ 454 h 680"/>
                <a:gd name="T18" fmla="*/ 341 w 908"/>
                <a:gd name="T19" fmla="*/ 567 h 680"/>
                <a:gd name="T20" fmla="*/ 114 w 908"/>
                <a:gd name="T21" fmla="*/ 567 h 680"/>
                <a:gd name="T22" fmla="*/ 114 w 908"/>
                <a:gd name="T23" fmla="*/ 340 h 680"/>
                <a:gd name="T24" fmla="*/ 0 w 908"/>
                <a:gd name="T25" fmla="*/ 340 h 680"/>
                <a:gd name="T26" fmla="*/ 0 w 908"/>
                <a:gd name="T27" fmla="*/ 113 h 680"/>
                <a:gd name="T28" fmla="*/ 341 w 908"/>
                <a:gd name="T29" fmla="*/ 113 h 680"/>
                <a:gd name="T30" fmla="*/ 341 w 908"/>
                <a:gd name="T31" fmla="*/ 0 h 680"/>
                <a:gd name="T32" fmla="*/ 567 w 908"/>
                <a:gd name="T33" fmla="*/ 0 h 680"/>
                <a:gd name="T34" fmla="*/ 567 w 908"/>
                <a:gd name="T35" fmla="*/ 113 h 680"/>
                <a:gd name="T36" fmla="*/ 794 w 908"/>
                <a:gd name="T37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8" h="680">
                  <a:moveTo>
                    <a:pt x="794" y="113"/>
                  </a:moveTo>
                  <a:lnTo>
                    <a:pt x="794" y="227"/>
                  </a:lnTo>
                  <a:lnTo>
                    <a:pt x="908" y="227"/>
                  </a:lnTo>
                  <a:lnTo>
                    <a:pt x="908" y="680"/>
                  </a:lnTo>
                  <a:lnTo>
                    <a:pt x="794" y="680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341" y="454"/>
                  </a:lnTo>
                  <a:lnTo>
                    <a:pt x="341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794" y="113"/>
                  </a:lnTo>
                  <a:close/>
                </a:path>
              </a:pathLst>
            </a:custGeom>
            <a:solidFill>
              <a:srgbClr val="FFFF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7BFFAA56-C1A8-40FC-9B56-A3FFAFDD79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869"/>
              <a:ext cx="681" cy="908"/>
            </a:xfrm>
            <a:custGeom>
              <a:avLst/>
              <a:gdLst>
                <a:gd name="T0" fmla="*/ 227 w 681"/>
                <a:gd name="T1" fmla="*/ 0 h 908"/>
                <a:gd name="T2" fmla="*/ 340 w 681"/>
                <a:gd name="T3" fmla="*/ 0 h 908"/>
                <a:gd name="T4" fmla="*/ 340 w 681"/>
                <a:gd name="T5" fmla="*/ 114 h 908"/>
                <a:gd name="T6" fmla="*/ 567 w 681"/>
                <a:gd name="T7" fmla="*/ 114 h 908"/>
                <a:gd name="T8" fmla="*/ 567 w 681"/>
                <a:gd name="T9" fmla="*/ 227 h 908"/>
                <a:gd name="T10" fmla="*/ 681 w 681"/>
                <a:gd name="T11" fmla="*/ 227 h 908"/>
                <a:gd name="T12" fmla="*/ 681 w 681"/>
                <a:gd name="T13" fmla="*/ 454 h 908"/>
                <a:gd name="T14" fmla="*/ 567 w 681"/>
                <a:gd name="T15" fmla="*/ 454 h 908"/>
                <a:gd name="T16" fmla="*/ 567 w 681"/>
                <a:gd name="T17" fmla="*/ 567 h 908"/>
                <a:gd name="T18" fmla="*/ 454 w 681"/>
                <a:gd name="T19" fmla="*/ 567 h 908"/>
                <a:gd name="T20" fmla="*/ 454 w 681"/>
                <a:gd name="T21" fmla="*/ 681 h 908"/>
                <a:gd name="T22" fmla="*/ 340 w 681"/>
                <a:gd name="T23" fmla="*/ 681 h 908"/>
                <a:gd name="T24" fmla="*/ 340 w 681"/>
                <a:gd name="T25" fmla="*/ 794 h 908"/>
                <a:gd name="T26" fmla="*/ 227 w 681"/>
                <a:gd name="T27" fmla="*/ 794 h 908"/>
                <a:gd name="T28" fmla="*/ 227 w 681"/>
                <a:gd name="T29" fmla="*/ 908 h 908"/>
                <a:gd name="T30" fmla="*/ 114 w 681"/>
                <a:gd name="T31" fmla="*/ 908 h 908"/>
                <a:gd name="T32" fmla="*/ 114 w 681"/>
                <a:gd name="T33" fmla="*/ 681 h 908"/>
                <a:gd name="T34" fmla="*/ 0 w 681"/>
                <a:gd name="T35" fmla="*/ 681 h 908"/>
                <a:gd name="T36" fmla="*/ 0 w 681"/>
                <a:gd name="T37" fmla="*/ 454 h 908"/>
                <a:gd name="T38" fmla="*/ 114 w 681"/>
                <a:gd name="T39" fmla="*/ 454 h 908"/>
                <a:gd name="T40" fmla="*/ 114 w 681"/>
                <a:gd name="T41" fmla="*/ 114 h 908"/>
                <a:gd name="T42" fmla="*/ 227 w 681"/>
                <a:gd name="T43" fmla="*/ 114 h 908"/>
                <a:gd name="T44" fmla="*/ 227 w 681"/>
                <a:gd name="T45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1" h="908">
                  <a:moveTo>
                    <a:pt x="227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114" y="908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A9C73703-8557-48C8-B901-4479884E5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323"/>
              <a:ext cx="794" cy="680"/>
            </a:xfrm>
            <a:custGeom>
              <a:avLst/>
              <a:gdLst>
                <a:gd name="T0" fmla="*/ 340 w 794"/>
                <a:gd name="T1" fmla="*/ 0 h 680"/>
                <a:gd name="T2" fmla="*/ 340 w 794"/>
                <a:gd name="T3" fmla="*/ 113 h 680"/>
                <a:gd name="T4" fmla="*/ 227 w 794"/>
                <a:gd name="T5" fmla="*/ 113 h 680"/>
                <a:gd name="T6" fmla="*/ 227 w 794"/>
                <a:gd name="T7" fmla="*/ 227 h 680"/>
                <a:gd name="T8" fmla="*/ 113 w 794"/>
                <a:gd name="T9" fmla="*/ 227 h 680"/>
                <a:gd name="T10" fmla="*/ 113 w 794"/>
                <a:gd name="T11" fmla="*/ 340 h 680"/>
                <a:gd name="T12" fmla="*/ 0 w 794"/>
                <a:gd name="T13" fmla="*/ 340 h 680"/>
                <a:gd name="T14" fmla="*/ 0 w 794"/>
                <a:gd name="T15" fmla="*/ 454 h 680"/>
                <a:gd name="T16" fmla="*/ 113 w 794"/>
                <a:gd name="T17" fmla="*/ 454 h 680"/>
                <a:gd name="T18" fmla="*/ 113 w 794"/>
                <a:gd name="T19" fmla="*/ 680 h 680"/>
                <a:gd name="T20" fmla="*/ 454 w 794"/>
                <a:gd name="T21" fmla="*/ 680 h 680"/>
                <a:gd name="T22" fmla="*/ 454 w 794"/>
                <a:gd name="T23" fmla="*/ 454 h 680"/>
                <a:gd name="T24" fmla="*/ 567 w 794"/>
                <a:gd name="T25" fmla="*/ 454 h 680"/>
                <a:gd name="T26" fmla="*/ 567 w 794"/>
                <a:gd name="T27" fmla="*/ 567 h 680"/>
                <a:gd name="T28" fmla="*/ 794 w 794"/>
                <a:gd name="T29" fmla="*/ 567 h 680"/>
                <a:gd name="T30" fmla="*/ 794 w 794"/>
                <a:gd name="T31" fmla="*/ 227 h 680"/>
                <a:gd name="T32" fmla="*/ 680 w 794"/>
                <a:gd name="T33" fmla="*/ 227 h 680"/>
                <a:gd name="T34" fmla="*/ 680 w 794"/>
                <a:gd name="T35" fmla="*/ 113 h 680"/>
                <a:gd name="T36" fmla="*/ 567 w 794"/>
                <a:gd name="T37" fmla="*/ 113 h 680"/>
                <a:gd name="T38" fmla="*/ 567 w 794"/>
                <a:gd name="T39" fmla="*/ 0 h 680"/>
                <a:gd name="T40" fmla="*/ 454 w 794"/>
                <a:gd name="T41" fmla="*/ 0 h 680"/>
                <a:gd name="T42" fmla="*/ 340 w 794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680">
                  <a:moveTo>
                    <a:pt x="340" y="0"/>
                  </a:move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794" y="567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F75F6252-EBFA-4BE0-912A-13C24D84D5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777"/>
              <a:ext cx="567" cy="453"/>
            </a:xfrm>
            <a:custGeom>
              <a:avLst/>
              <a:gdLst>
                <a:gd name="T0" fmla="*/ 0 w 567"/>
                <a:gd name="T1" fmla="*/ 453 h 453"/>
                <a:gd name="T2" fmla="*/ 567 w 567"/>
                <a:gd name="T3" fmla="*/ 453 h 453"/>
                <a:gd name="T4" fmla="*/ 567 w 567"/>
                <a:gd name="T5" fmla="*/ 113 h 453"/>
                <a:gd name="T6" fmla="*/ 454 w 567"/>
                <a:gd name="T7" fmla="*/ 113 h 453"/>
                <a:gd name="T8" fmla="*/ 454 w 567"/>
                <a:gd name="T9" fmla="*/ 0 h 453"/>
                <a:gd name="T10" fmla="*/ 341 w 567"/>
                <a:gd name="T11" fmla="*/ 0 h 453"/>
                <a:gd name="T12" fmla="*/ 341 w 567"/>
                <a:gd name="T13" fmla="*/ 226 h 453"/>
                <a:gd name="T14" fmla="*/ 0 w 567"/>
                <a:gd name="T15" fmla="*/ 226 h 453"/>
                <a:gd name="T16" fmla="*/ 0 w 567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453">
                  <a:moveTo>
                    <a:pt x="0" y="453"/>
                  </a:moveTo>
                  <a:lnTo>
                    <a:pt x="567" y="453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226"/>
                  </a:lnTo>
                  <a:lnTo>
                    <a:pt x="0" y="226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8C7885EE-9D24-4500-9E06-ABD58A97D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230"/>
              <a:ext cx="454" cy="681"/>
            </a:xfrm>
            <a:custGeom>
              <a:avLst/>
              <a:gdLst>
                <a:gd name="T0" fmla="*/ 227 w 454"/>
                <a:gd name="T1" fmla="*/ 0 h 681"/>
                <a:gd name="T2" fmla="*/ 227 w 454"/>
                <a:gd name="T3" fmla="*/ 114 h 681"/>
                <a:gd name="T4" fmla="*/ 454 w 454"/>
                <a:gd name="T5" fmla="*/ 114 h 681"/>
                <a:gd name="T6" fmla="*/ 454 w 454"/>
                <a:gd name="T7" fmla="*/ 681 h 681"/>
                <a:gd name="T8" fmla="*/ 340 w 454"/>
                <a:gd name="T9" fmla="*/ 681 h 681"/>
                <a:gd name="T10" fmla="*/ 340 w 454"/>
                <a:gd name="T11" fmla="*/ 567 h 681"/>
                <a:gd name="T12" fmla="*/ 114 w 454"/>
                <a:gd name="T13" fmla="*/ 567 h 681"/>
                <a:gd name="T14" fmla="*/ 114 w 454"/>
                <a:gd name="T15" fmla="*/ 340 h 681"/>
                <a:gd name="T16" fmla="*/ 0 w 454"/>
                <a:gd name="T17" fmla="*/ 340 h 681"/>
                <a:gd name="T18" fmla="*/ 0 w 454"/>
                <a:gd name="T19" fmla="*/ 227 h 681"/>
                <a:gd name="T20" fmla="*/ 114 w 454"/>
                <a:gd name="T21" fmla="*/ 227 h 681"/>
                <a:gd name="T22" fmla="*/ 114 w 454"/>
                <a:gd name="T23" fmla="*/ 0 h 681"/>
                <a:gd name="T24" fmla="*/ 227 w 454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681">
                  <a:moveTo>
                    <a:pt x="227" y="0"/>
                  </a:moveTo>
                  <a:lnTo>
                    <a:pt x="227" y="114"/>
                  </a:lnTo>
                  <a:lnTo>
                    <a:pt x="454" y="114"/>
                  </a:lnTo>
                  <a:lnTo>
                    <a:pt x="454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5FB95A1A-200F-4440-9C56-3C8BE3DA17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2797"/>
              <a:ext cx="1021" cy="1248"/>
            </a:xfrm>
            <a:custGeom>
              <a:avLst/>
              <a:gdLst>
                <a:gd name="T0" fmla="*/ 681 w 1021"/>
                <a:gd name="T1" fmla="*/ 0 h 1248"/>
                <a:gd name="T2" fmla="*/ 681 w 1021"/>
                <a:gd name="T3" fmla="*/ 454 h 1248"/>
                <a:gd name="T4" fmla="*/ 794 w 1021"/>
                <a:gd name="T5" fmla="*/ 454 h 1248"/>
                <a:gd name="T6" fmla="*/ 794 w 1021"/>
                <a:gd name="T7" fmla="*/ 681 h 1248"/>
                <a:gd name="T8" fmla="*/ 907 w 1021"/>
                <a:gd name="T9" fmla="*/ 681 h 1248"/>
                <a:gd name="T10" fmla="*/ 907 w 1021"/>
                <a:gd name="T11" fmla="*/ 794 h 1248"/>
                <a:gd name="T12" fmla="*/ 1021 w 1021"/>
                <a:gd name="T13" fmla="*/ 794 h 1248"/>
                <a:gd name="T14" fmla="*/ 1021 w 1021"/>
                <a:gd name="T15" fmla="*/ 907 h 1248"/>
                <a:gd name="T16" fmla="*/ 907 w 1021"/>
                <a:gd name="T17" fmla="*/ 907 h 1248"/>
                <a:gd name="T18" fmla="*/ 907 w 1021"/>
                <a:gd name="T19" fmla="*/ 1021 h 1248"/>
                <a:gd name="T20" fmla="*/ 794 w 1021"/>
                <a:gd name="T21" fmla="*/ 1021 h 1248"/>
                <a:gd name="T22" fmla="*/ 794 w 1021"/>
                <a:gd name="T23" fmla="*/ 1248 h 1248"/>
                <a:gd name="T24" fmla="*/ 681 w 1021"/>
                <a:gd name="T25" fmla="*/ 1248 h 1248"/>
                <a:gd name="T26" fmla="*/ 681 w 1021"/>
                <a:gd name="T27" fmla="*/ 1134 h 1248"/>
                <a:gd name="T28" fmla="*/ 340 w 1021"/>
                <a:gd name="T29" fmla="*/ 1134 h 1248"/>
                <a:gd name="T30" fmla="*/ 340 w 1021"/>
                <a:gd name="T31" fmla="*/ 340 h 1248"/>
                <a:gd name="T32" fmla="*/ 114 w 1021"/>
                <a:gd name="T33" fmla="*/ 340 h 1248"/>
                <a:gd name="T34" fmla="*/ 114 w 1021"/>
                <a:gd name="T35" fmla="*/ 454 h 1248"/>
                <a:gd name="T36" fmla="*/ 0 w 1021"/>
                <a:gd name="T37" fmla="*/ 454 h 1248"/>
                <a:gd name="T38" fmla="*/ 0 w 1021"/>
                <a:gd name="T39" fmla="*/ 114 h 1248"/>
                <a:gd name="T40" fmla="*/ 114 w 1021"/>
                <a:gd name="T41" fmla="*/ 114 h 1248"/>
                <a:gd name="T42" fmla="*/ 114 w 1021"/>
                <a:gd name="T43" fmla="*/ 0 h 1248"/>
                <a:gd name="T44" fmla="*/ 340 w 1021"/>
                <a:gd name="T45" fmla="*/ 0 h 1248"/>
                <a:gd name="T46" fmla="*/ 340 w 1021"/>
                <a:gd name="T47" fmla="*/ 114 h 1248"/>
                <a:gd name="T48" fmla="*/ 454 w 1021"/>
                <a:gd name="T49" fmla="*/ 114 h 1248"/>
                <a:gd name="T50" fmla="*/ 454 w 1021"/>
                <a:gd name="T51" fmla="*/ 0 h 1248"/>
                <a:gd name="T52" fmla="*/ 681 w 1021"/>
                <a:gd name="T53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248">
                  <a:moveTo>
                    <a:pt x="681" y="0"/>
                  </a:moveTo>
                  <a:lnTo>
                    <a:pt x="681" y="454"/>
                  </a:lnTo>
                  <a:lnTo>
                    <a:pt x="794" y="454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07" y="907"/>
                  </a:lnTo>
                  <a:lnTo>
                    <a:pt x="907" y="1021"/>
                  </a:lnTo>
                  <a:lnTo>
                    <a:pt x="794" y="1021"/>
                  </a:lnTo>
                  <a:lnTo>
                    <a:pt x="794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340" y="1134"/>
                  </a:lnTo>
                  <a:lnTo>
                    <a:pt x="34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1912BE89-19B8-426E-9AB2-11D88C6D2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1777"/>
              <a:ext cx="454" cy="1020"/>
            </a:xfrm>
            <a:custGeom>
              <a:avLst/>
              <a:gdLst>
                <a:gd name="T0" fmla="*/ 340 w 454"/>
                <a:gd name="T1" fmla="*/ 1020 h 1020"/>
                <a:gd name="T2" fmla="*/ 340 w 454"/>
                <a:gd name="T3" fmla="*/ 907 h 1020"/>
                <a:gd name="T4" fmla="*/ 454 w 454"/>
                <a:gd name="T5" fmla="*/ 907 h 1020"/>
                <a:gd name="T6" fmla="*/ 454 w 454"/>
                <a:gd name="T7" fmla="*/ 453 h 1020"/>
                <a:gd name="T8" fmla="*/ 340 w 454"/>
                <a:gd name="T9" fmla="*/ 453 h 1020"/>
                <a:gd name="T10" fmla="*/ 340 w 454"/>
                <a:gd name="T11" fmla="*/ 0 h 1020"/>
                <a:gd name="T12" fmla="*/ 227 w 454"/>
                <a:gd name="T13" fmla="*/ 0 h 1020"/>
                <a:gd name="T14" fmla="*/ 227 w 454"/>
                <a:gd name="T15" fmla="*/ 113 h 1020"/>
                <a:gd name="T16" fmla="*/ 113 w 454"/>
                <a:gd name="T17" fmla="*/ 113 h 1020"/>
                <a:gd name="T18" fmla="*/ 113 w 454"/>
                <a:gd name="T19" fmla="*/ 453 h 1020"/>
                <a:gd name="T20" fmla="*/ 0 w 454"/>
                <a:gd name="T21" fmla="*/ 453 h 1020"/>
                <a:gd name="T22" fmla="*/ 0 w 454"/>
                <a:gd name="T23" fmla="*/ 567 h 1020"/>
                <a:gd name="T24" fmla="*/ 227 w 454"/>
                <a:gd name="T25" fmla="*/ 567 h 1020"/>
                <a:gd name="T26" fmla="*/ 227 w 454"/>
                <a:gd name="T27" fmla="*/ 1020 h 1020"/>
                <a:gd name="T28" fmla="*/ 340 w 454"/>
                <a:gd name="T2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1020">
                  <a:moveTo>
                    <a:pt x="340" y="1020"/>
                  </a:moveTo>
                  <a:lnTo>
                    <a:pt x="340" y="907"/>
                  </a:lnTo>
                  <a:lnTo>
                    <a:pt x="454" y="907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1020"/>
                  </a:lnTo>
                  <a:lnTo>
                    <a:pt x="340" y="102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AA42889C-045B-4960-8071-E6AFEF66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890"/>
              <a:ext cx="340" cy="794"/>
            </a:xfrm>
            <a:custGeom>
              <a:avLst/>
              <a:gdLst>
                <a:gd name="T0" fmla="*/ 0 w 340"/>
                <a:gd name="T1" fmla="*/ 0 h 794"/>
                <a:gd name="T2" fmla="*/ 227 w 340"/>
                <a:gd name="T3" fmla="*/ 0 h 794"/>
                <a:gd name="T4" fmla="*/ 227 w 340"/>
                <a:gd name="T5" fmla="*/ 227 h 794"/>
                <a:gd name="T6" fmla="*/ 340 w 340"/>
                <a:gd name="T7" fmla="*/ 227 h 794"/>
                <a:gd name="T8" fmla="*/ 340 w 340"/>
                <a:gd name="T9" fmla="*/ 794 h 794"/>
                <a:gd name="T10" fmla="*/ 227 w 340"/>
                <a:gd name="T11" fmla="*/ 794 h 794"/>
                <a:gd name="T12" fmla="*/ 227 w 340"/>
                <a:gd name="T13" fmla="*/ 680 h 794"/>
                <a:gd name="T14" fmla="*/ 114 w 340"/>
                <a:gd name="T15" fmla="*/ 680 h 794"/>
                <a:gd name="T16" fmla="*/ 114 w 340"/>
                <a:gd name="T17" fmla="*/ 340 h 794"/>
                <a:gd name="T18" fmla="*/ 0 w 340"/>
                <a:gd name="T19" fmla="*/ 340 h 794"/>
                <a:gd name="T20" fmla="*/ 0 w 340"/>
                <a:gd name="T21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79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114" y="68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4BD576E7-7D5F-4F16-A497-06D98FCBB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570"/>
              <a:ext cx="567" cy="567"/>
            </a:xfrm>
            <a:custGeom>
              <a:avLst/>
              <a:gdLst>
                <a:gd name="T0" fmla="*/ 114 w 567"/>
                <a:gd name="T1" fmla="*/ 567 h 567"/>
                <a:gd name="T2" fmla="*/ 340 w 567"/>
                <a:gd name="T3" fmla="*/ 567 h 567"/>
                <a:gd name="T4" fmla="*/ 340 w 567"/>
                <a:gd name="T5" fmla="*/ 454 h 567"/>
                <a:gd name="T6" fmla="*/ 454 w 567"/>
                <a:gd name="T7" fmla="*/ 454 h 567"/>
                <a:gd name="T8" fmla="*/ 454 w 567"/>
                <a:gd name="T9" fmla="*/ 227 h 567"/>
                <a:gd name="T10" fmla="*/ 567 w 567"/>
                <a:gd name="T11" fmla="*/ 227 h 567"/>
                <a:gd name="T12" fmla="*/ 567 w 567"/>
                <a:gd name="T13" fmla="*/ 0 h 567"/>
                <a:gd name="T14" fmla="*/ 340 w 567"/>
                <a:gd name="T15" fmla="*/ 0 h 567"/>
                <a:gd name="T16" fmla="*/ 340 w 567"/>
                <a:gd name="T17" fmla="*/ 114 h 567"/>
                <a:gd name="T18" fmla="*/ 227 w 567"/>
                <a:gd name="T19" fmla="*/ 114 h 567"/>
                <a:gd name="T20" fmla="*/ 227 w 567"/>
                <a:gd name="T21" fmla="*/ 0 h 567"/>
                <a:gd name="T22" fmla="*/ 114 w 567"/>
                <a:gd name="T23" fmla="*/ 0 h 567"/>
                <a:gd name="T24" fmla="*/ 114 w 567"/>
                <a:gd name="T25" fmla="*/ 114 h 567"/>
                <a:gd name="T26" fmla="*/ 0 w 567"/>
                <a:gd name="T27" fmla="*/ 114 h 567"/>
                <a:gd name="T28" fmla="*/ 0 w 567"/>
                <a:gd name="T29" fmla="*/ 227 h 567"/>
                <a:gd name="T30" fmla="*/ 114 w 567"/>
                <a:gd name="T31" fmla="*/ 227 h 567"/>
                <a:gd name="T32" fmla="*/ 114 w 567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567">
                  <a:moveTo>
                    <a:pt x="114" y="567"/>
                  </a:moveTo>
                  <a:lnTo>
                    <a:pt x="340" y="56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56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951A2A49-3F63-4780-8F40-8A2558BF755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570"/>
              <a:ext cx="793" cy="908"/>
            </a:xfrm>
            <a:custGeom>
              <a:avLst/>
              <a:gdLst>
                <a:gd name="T0" fmla="*/ 0 w 793"/>
                <a:gd name="T1" fmla="*/ 567 h 908"/>
                <a:gd name="T2" fmla="*/ 226 w 793"/>
                <a:gd name="T3" fmla="*/ 567 h 908"/>
                <a:gd name="T4" fmla="*/ 226 w 793"/>
                <a:gd name="T5" fmla="*/ 454 h 908"/>
                <a:gd name="T6" fmla="*/ 340 w 793"/>
                <a:gd name="T7" fmla="*/ 454 h 908"/>
                <a:gd name="T8" fmla="*/ 340 w 793"/>
                <a:gd name="T9" fmla="*/ 227 h 908"/>
                <a:gd name="T10" fmla="*/ 453 w 793"/>
                <a:gd name="T11" fmla="*/ 227 h 908"/>
                <a:gd name="T12" fmla="*/ 453 w 793"/>
                <a:gd name="T13" fmla="*/ 0 h 908"/>
                <a:gd name="T14" fmla="*/ 680 w 793"/>
                <a:gd name="T15" fmla="*/ 0 h 908"/>
                <a:gd name="T16" fmla="*/ 680 w 793"/>
                <a:gd name="T17" fmla="*/ 114 h 908"/>
                <a:gd name="T18" fmla="*/ 793 w 793"/>
                <a:gd name="T19" fmla="*/ 114 h 908"/>
                <a:gd name="T20" fmla="*/ 793 w 793"/>
                <a:gd name="T21" fmla="*/ 341 h 908"/>
                <a:gd name="T22" fmla="*/ 680 w 793"/>
                <a:gd name="T23" fmla="*/ 341 h 908"/>
                <a:gd name="T24" fmla="*/ 680 w 793"/>
                <a:gd name="T25" fmla="*/ 681 h 908"/>
                <a:gd name="T26" fmla="*/ 340 w 793"/>
                <a:gd name="T27" fmla="*/ 681 h 908"/>
                <a:gd name="T28" fmla="*/ 340 w 793"/>
                <a:gd name="T29" fmla="*/ 794 h 908"/>
                <a:gd name="T30" fmla="*/ 226 w 793"/>
                <a:gd name="T31" fmla="*/ 794 h 908"/>
                <a:gd name="T32" fmla="*/ 226 w 793"/>
                <a:gd name="T33" fmla="*/ 908 h 908"/>
                <a:gd name="T34" fmla="*/ 113 w 793"/>
                <a:gd name="T35" fmla="*/ 908 h 908"/>
                <a:gd name="T36" fmla="*/ 113 w 793"/>
                <a:gd name="T37" fmla="*/ 681 h 908"/>
                <a:gd name="T38" fmla="*/ 0 w 793"/>
                <a:gd name="T39" fmla="*/ 681 h 908"/>
                <a:gd name="T40" fmla="*/ 0 w 793"/>
                <a:gd name="T41" fmla="*/ 56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3" h="908">
                  <a:moveTo>
                    <a:pt x="0" y="567"/>
                  </a:move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93" y="114"/>
                  </a:lnTo>
                  <a:lnTo>
                    <a:pt x="793" y="341"/>
                  </a:lnTo>
                  <a:lnTo>
                    <a:pt x="680" y="341"/>
                  </a:lnTo>
                  <a:lnTo>
                    <a:pt x="680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226" y="794"/>
                  </a:lnTo>
                  <a:lnTo>
                    <a:pt x="226" y="908"/>
                  </a:lnTo>
                  <a:lnTo>
                    <a:pt x="113" y="908"/>
                  </a:lnTo>
                  <a:lnTo>
                    <a:pt x="113" y="681"/>
                  </a:lnTo>
                  <a:lnTo>
                    <a:pt x="0" y="68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D628A399-EF03-4087-8050-31167A64B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890"/>
              <a:ext cx="680" cy="680"/>
            </a:xfrm>
            <a:custGeom>
              <a:avLst/>
              <a:gdLst>
                <a:gd name="T0" fmla="*/ 0 w 680"/>
                <a:gd name="T1" fmla="*/ 0 h 680"/>
                <a:gd name="T2" fmla="*/ 340 w 680"/>
                <a:gd name="T3" fmla="*/ 0 h 680"/>
                <a:gd name="T4" fmla="*/ 340 w 680"/>
                <a:gd name="T5" fmla="*/ 113 h 680"/>
                <a:gd name="T6" fmla="*/ 567 w 680"/>
                <a:gd name="T7" fmla="*/ 113 h 680"/>
                <a:gd name="T8" fmla="*/ 567 w 680"/>
                <a:gd name="T9" fmla="*/ 454 h 680"/>
                <a:gd name="T10" fmla="*/ 680 w 680"/>
                <a:gd name="T11" fmla="*/ 454 h 680"/>
                <a:gd name="T12" fmla="*/ 680 w 680"/>
                <a:gd name="T13" fmla="*/ 567 h 680"/>
                <a:gd name="T14" fmla="*/ 454 w 680"/>
                <a:gd name="T15" fmla="*/ 567 h 680"/>
                <a:gd name="T16" fmla="*/ 454 w 680"/>
                <a:gd name="T17" fmla="*/ 680 h 680"/>
                <a:gd name="T18" fmla="*/ 113 w 680"/>
                <a:gd name="T19" fmla="*/ 680 h 680"/>
                <a:gd name="T20" fmla="*/ 113 w 680"/>
                <a:gd name="T21" fmla="*/ 227 h 680"/>
                <a:gd name="T22" fmla="*/ 0 w 680"/>
                <a:gd name="T23" fmla="*/ 227 h 680"/>
                <a:gd name="T24" fmla="*/ 0 w 680"/>
                <a:gd name="T25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680">
                  <a:moveTo>
                    <a:pt x="0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6B89A3EA-C1DA-45B6-8F74-2CE756250A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1550"/>
              <a:ext cx="907" cy="453"/>
            </a:xfrm>
            <a:custGeom>
              <a:avLst/>
              <a:gdLst>
                <a:gd name="T0" fmla="*/ 0 w 907"/>
                <a:gd name="T1" fmla="*/ 340 h 453"/>
                <a:gd name="T2" fmla="*/ 0 w 907"/>
                <a:gd name="T3" fmla="*/ 0 h 453"/>
                <a:gd name="T4" fmla="*/ 226 w 907"/>
                <a:gd name="T5" fmla="*/ 0 h 453"/>
                <a:gd name="T6" fmla="*/ 226 w 907"/>
                <a:gd name="T7" fmla="*/ 113 h 453"/>
                <a:gd name="T8" fmla="*/ 453 w 907"/>
                <a:gd name="T9" fmla="*/ 113 h 453"/>
                <a:gd name="T10" fmla="*/ 453 w 907"/>
                <a:gd name="T11" fmla="*/ 0 h 453"/>
                <a:gd name="T12" fmla="*/ 567 w 907"/>
                <a:gd name="T13" fmla="*/ 0 h 453"/>
                <a:gd name="T14" fmla="*/ 567 w 907"/>
                <a:gd name="T15" fmla="*/ 113 h 453"/>
                <a:gd name="T16" fmla="*/ 567 w 907"/>
                <a:gd name="T17" fmla="*/ 227 h 453"/>
                <a:gd name="T18" fmla="*/ 907 w 907"/>
                <a:gd name="T19" fmla="*/ 227 h 453"/>
                <a:gd name="T20" fmla="*/ 907 w 907"/>
                <a:gd name="T21" fmla="*/ 340 h 453"/>
                <a:gd name="T22" fmla="*/ 793 w 907"/>
                <a:gd name="T23" fmla="*/ 340 h 453"/>
                <a:gd name="T24" fmla="*/ 793 w 907"/>
                <a:gd name="T25" fmla="*/ 453 h 453"/>
                <a:gd name="T26" fmla="*/ 453 w 907"/>
                <a:gd name="T27" fmla="*/ 453 h 453"/>
                <a:gd name="T28" fmla="*/ 453 w 907"/>
                <a:gd name="T29" fmla="*/ 340 h 453"/>
                <a:gd name="T30" fmla="*/ 0 w 907"/>
                <a:gd name="T31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7" h="453">
                  <a:moveTo>
                    <a:pt x="0" y="340"/>
                  </a:moveTo>
                  <a:lnTo>
                    <a:pt x="0" y="0"/>
                  </a:lnTo>
                  <a:lnTo>
                    <a:pt x="226" y="0"/>
                  </a:lnTo>
                  <a:lnTo>
                    <a:pt x="226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907" y="227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D9E00E96-D921-46C4-B36B-F4CC03C32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983"/>
              <a:ext cx="907" cy="680"/>
            </a:xfrm>
            <a:custGeom>
              <a:avLst/>
              <a:gdLst>
                <a:gd name="T0" fmla="*/ 114 w 907"/>
                <a:gd name="T1" fmla="*/ 567 h 680"/>
                <a:gd name="T2" fmla="*/ 114 w 907"/>
                <a:gd name="T3" fmla="*/ 340 h 680"/>
                <a:gd name="T4" fmla="*/ 0 w 907"/>
                <a:gd name="T5" fmla="*/ 340 h 680"/>
                <a:gd name="T6" fmla="*/ 0 w 907"/>
                <a:gd name="T7" fmla="*/ 227 h 680"/>
                <a:gd name="T8" fmla="*/ 567 w 907"/>
                <a:gd name="T9" fmla="*/ 227 h 680"/>
                <a:gd name="T10" fmla="*/ 567 w 907"/>
                <a:gd name="T11" fmla="*/ 0 h 680"/>
                <a:gd name="T12" fmla="*/ 907 w 907"/>
                <a:gd name="T13" fmla="*/ 0 h 680"/>
                <a:gd name="T14" fmla="*/ 907 w 907"/>
                <a:gd name="T15" fmla="*/ 340 h 680"/>
                <a:gd name="T16" fmla="*/ 794 w 907"/>
                <a:gd name="T17" fmla="*/ 340 h 680"/>
                <a:gd name="T18" fmla="*/ 794 w 907"/>
                <a:gd name="T19" fmla="*/ 567 h 680"/>
                <a:gd name="T20" fmla="*/ 567 w 907"/>
                <a:gd name="T21" fmla="*/ 567 h 680"/>
                <a:gd name="T22" fmla="*/ 567 w 907"/>
                <a:gd name="T23" fmla="*/ 680 h 680"/>
                <a:gd name="T24" fmla="*/ 340 w 907"/>
                <a:gd name="T25" fmla="*/ 680 h 680"/>
                <a:gd name="T26" fmla="*/ 340 w 907"/>
                <a:gd name="T27" fmla="*/ 567 h 680"/>
                <a:gd name="T28" fmla="*/ 114 w 907"/>
                <a:gd name="T29" fmla="*/ 567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680">
                  <a:moveTo>
                    <a:pt x="114" y="567"/>
                  </a:move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907" y="0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114" y="56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30B65567-6D54-47D6-82B0-BE421F559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643"/>
              <a:ext cx="680" cy="567"/>
            </a:xfrm>
            <a:custGeom>
              <a:avLst/>
              <a:gdLst>
                <a:gd name="T0" fmla="*/ 680 w 680"/>
                <a:gd name="T1" fmla="*/ 567 h 567"/>
                <a:gd name="T2" fmla="*/ 680 w 680"/>
                <a:gd name="T3" fmla="*/ 113 h 567"/>
                <a:gd name="T4" fmla="*/ 567 w 680"/>
                <a:gd name="T5" fmla="*/ 113 h 567"/>
                <a:gd name="T6" fmla="*/ 567 w 680"/>
                <a:gd name="T7" fmla="*/ 0 h 567"/>
                <a:gd name="T8" fmla="*/ 340 w 680"/>
                <a:gd name="T9" fmla="*/ 0 h 567"/>
                <a:gd name="T10" fmla="*/ 340 w 680"/>
                <a:gd name="T11" fmla="*/ 113 h 567"/>
                <a:gd name="T12" fmla="*/ 227 w 680"/>
                <a:gd name="T13" fmla="*/ 113 h 567"/>
                <a:gd name="T14" fmla="*/ 227 w 680"/>
                <a:gd name="T15" fmla="*/ 0 h 567"/>
                <a:gd name="T16" fmla="*/ 0 w 680"/>
                <a:gd name="T17" fmla="*/ 0 h 567"/>
                <a:gd name="T18" fmla="*/ 0 w 680"/>
                <a:gd name="T19" fmla="*/ 226 h 567"/>
                <a:gd name="T20" fmla="*/ 227 w 680"/>
                <a:gd name="T21" fmla="*/ 226 h 567"/>
                <a:gd name="T22" fmla="*/ 227 w 680"/>
                <a:gd name="T23" fmla="*/ 340 h 567"/>
                <a:gd name="T24" fmla="*/ 340 w 680"/>
                <a:gd name="T25" fmla="*/ 340 h 567"/>
                <a:gd name="T26" fmla="*/ 340 w 680"/>
                <a:gd name="T27" fmla="*/ 453 h 567"/>
                <a:gd name="T28" fmla="*/ 453 w 680"/>
                <a:gd name="T29" fmla="*/ 453 h 567"/>
                <a:gd name="T30" fmla="*/ 453 w 680"/>
                <a:gd name="T31" fmla="*/ 567 h 567"/>
                <a:gd name="T32" fmla="*/ 680 w 680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567">
                  <a:moveTo>
                    <a:pt x="680" y="567"/>
                  </a:move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453" y="453"/>
                  </a:lnTo>
                  <a:lnTo>
                    <a:pt x="453" y="567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990558C7-3DB6-4C14-BA34-D8887E200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416"/>
              <a:ext cx="794" cy="453"/>
            </a:xfrm>
            <a:custGeom>
              <a:avLst/>
              <a:gdLst>
                <a:gd name="T0" fmla="*/ 113 w 794"/>
                <a:gd name="T1" fmla="*/ 453 h 453"/>
                <a:gd name="T2" fmla="*/ 794 w 794"/>
                <a:gd name="T3" fmla="*/ 453 h 453"/>
                <a:gd name="T4" fmla="*/ 794 w 794"/>
                <a:gd name="T5" fmla="*/ 340 h 453"/>
                <a:gd name="T6" fmla="*/ 794 w 794"/>
                <a:gd name="T7" fmla="*/ 227 h 453"/>
                <a:gd name="T8" fmla="*/ 453 w 794"/>
                <a:gd name="T9" fmla="*/ 227 h 453"/>
                <a:gd name="T10" fmla="*/ 453 w 794"/>
                <a:gd name="T11" fmla="*/ 113 h 453"/>
                <a:gd name="T12" fmla="*/ 227 w 794"/>
                <a:gd name="T13" fmla="*/ 113 h 453"/>
                <a:gd name="T14" fmla="*/ 227 w 794"/>
                <a:gd name="T15" fmla="*/ 0 h 453"/>
                <a:gd name="T16" fmla="*/ 0 w 794"/>
                <a:gd name="T17" fmla="*/ 0 h 453"/>
                <a:gd name="T18" fmla="*/ 0 w 794"/>
                <a:gd name="T19" fmla="*/ 340 h 453"/>
                <a:gd name="T20" fmla="*/ 113 w 794"/>
                <a:gd name="T21" fmla="*/ 340 h 453"/>
                <a:gd name="T22" fmla="*/ 113 w 794"/>
                <a:gd name="T23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4" h="453">
                  <a:moveTo>
                    <a:pt x="113" y="453"/>
                  </a:moveTo>
                  <a:lnTo>
                    <a:pt x="794" y="453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7AAD1642-0375-4D44-B7E1-B55BD968DD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869"/>
              <a:ext cx="794" cy="341"/>
            </a:xfrm>
            <a:custGeom>
              <a:avLst/>
              <a:gdLst>
                <a:gd name="T0" fmla="*/ 0 w 794"/>
                <a:gd name="T1" fmla="*/ 0 h 341"/>
                <a:gd name="T2" fmla="*/ 567 w 794"/>
                <a:gd name="T3" fmla="*/ 0 h 341"/>
                <a:gd name="T4" fmla="*/ 567 w 794"/>
                <a:gd name="T5" fmla="*/ 227 h 341"/>
                <a:gd name="T6" fmla="*/ 794 w 794"/>
                <a:gd name="T7" fmla="*/ 227 h 341"/>
                <a:gd name="T8" fmla="*/ 794 w 794"/>
                <a:gd name="T9" fmla="*/ 341 h 341"/>
                <a:gd name="T10" fmla="*/ 340 w 794"/>
                <a:gd name="T11" fmla="*/ 341 h 341"/>
                <a:gd name="T12" fmla="*/ 340 w 794"/>
                <a:gd name="T13" fmla="*/ 114 h 341"/>
                <a:gd name="T14" fmla="*/ 0 w 794"/>
                <a:gd name="T15" fmla="*/ 114 h 341"/>
                <a:gd name="T16" fmla="*/ 0 w 794"/>
                <a:gd name="T1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94" h="341">
                  <a:moveTo>
                    <a:pt x="0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794" y="227"/>
                  </a:lnTo>
                  <a:lnTo>
                    <a:pt x="794" y="341"/>
                  </a:lnTo>
                  <a:lnTo>
                    <a:pt x="340" y="341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F62682D5-CDE5-4EF0-A81D-4D3DA9A3B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1210"/>
              <a:ext cx="567" cy="567"/>
            </a:xfrm>
            <a:custGeom>
              <a:avLst/>
              <a:gdLst>
                <a:gd name="T0" fmla="*/ 567 w 567"/>
                <a:gd name="T1" fmla="*/ 0 h 567"/>
                <a:gd name="T2" fmla="*/ 567 w 567"/>
                <a:gd name="T3" fmla="*/ 226 h 567"/>
                <a:gd name="T4" fmla="*/ 453 w 567"/>
                <a:gd name="T5" fmla="*/ 226 h 567"/>
                <a:gd name="T6" fmla="*/ 453 w 567"/>
                <a:gd name="T7" fmla="*/ 567 h 567"/>
                <a:gd name="T8" fmla="*/ 0 w 567"/>
                <a:gd name="T9" fmla="*/ 567 h 567"/>
                <a:gd name="T10" fmla="*/ 0 w 567"/>
                <a:gd name="T11" fmla="*/ 340 h 567"/>
                <a:gd name="T12" fmla="*/ 113 w 567"/>
                <a:gd name="T13" fmla="*/ 340 h 567"/>
                <a:gd name="T14" fmla="*/ 113 w 567"/>
                <a:gd name="T15" fmla="*/ 113 h 567"/>
                <a:gd name="T16" fmla="*/ 226 w 567"/>
                <a:gd name="T17" fmla="*/ 113 h 567"/>
                <a:gd name="T18" fmla="*/ 226 w 567"/>
                <a:gd name="T19" fmla="*/ 0 h 567"/>
                <a:gd name="T20" fmla="*/ 567 w 567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567">
                  <a:moveTo>
                    <a:pt x="567" y="0"/>
                  </a:moveTo>
                  <a:lnTo>
                    <a:pt x="567" y="226"/>
                  </a:lnTo>
                  <a:lnTo>
                    <a:pt x="453" y="226"/>
                  </a:lnTo>
                  <a:lnTo>
                    <a:pt x="45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95E631E7-F0F7-458A-9CF2-F9560C500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756"/>
              <a:ext cx="454" cy="567"/>
            </a:xfrm>
            <a:custGeom>
              <a:avLst/>
              <a:gdLst>
                <a:gd name="T0" fmla="*/ 454 w 454"/>
                <a:gd name="T1" fmla="*/ 567 h 567"/>
                <a:gd name="T2" fmla="*/ 114 w 454"/>
                <a:gd name="T3" fmla="*/ 567 h 567"/>
                <a:gd name="T4" fmla="*/ 114 w 454"/>
                <a:gd name="T5" fmla="*/ 454 h 567"/>
                <a:gd name="T6" fmla="*/ 227 w 454"/>
                <a:gd name="T7" fmla="*/ 454 h 567"/>
                <a:gd name="T8" fmla="*/ 227 w 454"/>
                <a:gd name="T9" fmla="*/ 340 h 567"/>
                <a:gd name="T10" fmla="*/ 0 w 454"/>
                <a:gd name="T11" fmla="*/ 340 h 567"/>
                <a:gd name="T12" fmla="*/ 0 w 454"/>
                <a:gd name="T13" fmla="*/ 113 h 567"/>
                <a:gd name="T14" fmla="*/ 114 w 454"/>
                <a:gd name="T15" fmla="*/ 113 h 567"/>
                <a:gd name="T16" fmla="*/ 114 w 454"/>
                <a:gd name="T17" fmla="*/ 0 h 567"/>
                <a:gd name="T18" fmla="*/ 340 w 454"/>
                <a:gd name="T19" fmla="*/ 0 h 567"/>
                <a:gd name="T20" fmla="*/ 340 w 454"/>
                <a:gd name="T21" fmla="*/ 113 h 567"/>
                <a:gd name="T22" fmla="*/ 454 w 454"/>
                <a:gd name="T23" fmla="*/ 113 h 567"/>
                <a:gd name="T24" fmla="*/ 454 w 454"/>
                <a:gd name="T25" fmla="*/ 227 h 567"/>
                <a:gd name="T26" fmla="*/ 340 w 454"/>
                <a:gd name="T27" fmla="*/ 227 h 567"/>
                <a:gd name="T28" fmla="*/ 340 w 454"/>
                <a:gd name="T29" fmla="*/ 454 h 567"/>
                <a:gd name="T30" fmla="*/ 454 w 454"/>
                <a:gd name="T31" fmla="*/ 454 h 567"/>
                <a:gd name="T32" fmla="*/ 454 w 454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67">
                  <a:moveTo>
                    <a:pt x="454" y="567"/>
                  </a:move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4" y="454"/>
                  </a:lnTo>
                  <a:lnTo>
                    <a:pt x="454" y="567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50B087A8-B8E8-41BF-9532-8E1D184E3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983"/>
              <a:ext cx="341" cy="340"/>
            </a:xfrm>
            <a:custGeom>
              <a:avLst/>
              <a:gdLst>
                <a:gd name="T0" fmla="*/ 114 w 341"/>
                <a:gd name="T1" fmla="*/ 340 h 340"/>
                <a:gd name="T2" fmla="*/ 341 w 341"/>
                <a:gd name="T3" fmla="*/ 340 h 340"/>
                <a:gd name="T4" fmla="*/ 341 w 341"/>
                <a:gd name="T5" fmla="*/ 0 h 340"/>
                <a:gd name="T6" fmla="*/ 0 w 341"/>
                <a:gd name="T7" fmla="*/ 0 h 340"/>
                <a:gd name="T8" fmla="*/ 0 w 341"/>
                <a:gd name="T9" fmla="*/ 227 h 340"/>
                <a:gd name="T10" fmla="*/ 114 w 341"/>
                <a:gd name="T11" fmla="*/ 227 h 340"/>
                <a:gd name="T12" fmla="*/ 114 w 341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340">
                  <a:moveTo>
                    <a:pt x="114" y="340"/>
                  </a:moveTo>
                  <a:lnTo>
                    <a:pt x="341" y="340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59069760-F50C-4DA4-B431-39F2AFA8D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1323"/>
              <a:ext cx="680" cy="680"/>
            </a:xfrm>
            <a:custGeom>
              <a:avLst/>
              <a:gdLst>
                <a:gd name="T0" fmla="*/ 567 w 680"/>
                <a:gd name="T1" fmla="*/ 680 h 680"/>
                <a:gd name="T2" fmla="*/ 113 w 680"/>
                <a:gd name="T3" fmla="*/ 680 h 680"/>
                <a:gd name="T4" fmla="*/ 113 w 680"/>
                <a:gd name="T5" fmla="*/ 567 h 680"/>
                <a:gd name="T6" fmla="*/ 0 w 680"/>
                <a:gd name="T7" fmla="*/ 567 h 680"/>
                <a:gd name="T8" fmla="*/ 0 w 680"/>
                <a:gd name="T9" fmla="*/ 454 h 680"/>
                <a:gd name="T10" fmla="*/ 113 w 680"/>
                <a:gd name="T11" fmla="*/ 454 h 680"/>
                <a:gd name="T12" fmla="*/ 113 w 680"/>
                <a:gd name="T13" fmla="*/ 113 h 680"/>
                <a:gd name="T14" fmla="*/ 227 w 680"/>
                <a:gd name="T15" fmla="*/ 113 h 680"/>
                <a:gd name="T16" fmla="*/ 227 w 680"/>
                <a:gd name="T17" fmla="*/ 0 h 680"/>
                <a:gd name="T18" fmla="*/ 680 w 680"/>
                <a:gd name="T19" fmla="*/ 0 h 680"/>
                <a:gd name="T20" fmla="*/ 680 w 680"/>
                <a:gd name="T21" fmla="*/ 113 h 680"/>
                <a:gd name="T22" fmla="*/ 567 w 680"/>
                <a:gd name="T23" fmla="*/ 113 h 680"/>
                <a:gd name="T24" fmla="*/ 567 w 680"/>
                <a:gd name="T25" fmla="*/ 454 h 680"/>
                <a:gd name="T26" fmla="*/ 453 w 680"/>
                <a:gd name="T27" fmla="*/ 454 h 680"/>
                <a:gd name="T28" fmla="*/ 453 w 680"/>
                <a:gd name="T29" fmla="*/ 567 h 680"/>
                <a:gd name="T30" fmla="*/ 567 w 680"/>
                <a:gd name="T31" fmla="*/ 567 h 680"/>
                <a:gd name="T32" fmla="*/ 567 w 680"/>
                <a:gd name="T33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680">
                  <a:moveTo>
                    <a:pt x="567" y="680"/>
                  </a:moveTo>
                  <a:lnTo>
                    <a:pt x="113" y="68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51945538-39D2-4908-9942-5C91C6112B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1890"/>
              <a:ext cx="794" cy="454"/>
            </a:xfrm>
            <a:custGeom>
              <a:avLst/>
              <a:gdLst>
                <a:gd name="T0" fmla="*/ 0 w 794"/>
                <a:gd name="T1" fmla="*/ 0 h 454"/>
                <a:gd name="T2" fmla="*/ 0 w 794"/>
                <a:gd name="T3" fmla="*/ 227 h 454"/>
                <a:gd name="T4" fmla="*/ 114 w 794"/>
                <a:gd name="T5" fmla="*/ 227 h 454"/>
                <a:gd name="T6" fmla="*/ 114 w 794"/>
                <a:gd name="T7" fmla="*/ 340 h 454"/>
                <a:gd name="T8" fmla="*/ 454 w 794"/>
                <a:gd name="T9" fmla="*/ 340 h 454"/>
                <a:gd name="T10" fmla="*/ 454 w 794"/>
                <a:gd name="T11" fmla="*/ 454 h 454"/>
                <a:gd name="T12" fmla="*/ 567 w 794"/>
                <a:gd name="T13" fmla="*/ 454 h 454"/>
                <a:gd name="T14" fmla="*/ 567 w 794"/>
                <a:gd name="T15" fmla="*/ 340 h 454"/>
                <a:gd name="T16" fmla="*/ 794 w 794"/>
                <a:gd name="T17" fmla="*/ 340 h 454"/>
                <a:gd name="T18" fmla="*/ 794 w 794"/>
                <a:gd name="T19" fmla="*/ 113 h 454"/>
                <a:gd name="T20" fmla="*/ 227 w 794"/>
                <a:gd name="T21" fmla="*/ 113 h 454"/>
                <a:gd name="T22" fmla="*/ 227 w 794"/>
                <a:gd name="T23" fmla="*/ 0 h 454"/>
                <a:gd name="T24" fmla="*/ 0 w 794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454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454" y="340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AC86D13E-520F-4B93-87A5-D040D57FD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1550"/>
              <a:ext cx="567" cy="680"/>
            </a:xfrm>
            <a:custGeom>
              <a:avLst/>
              <a:gdLst>
                <a:gd name="T0" fmla="*/ 114 w 567"/>
                <a:gd name="T1" fmla="*/ 0 h 680"/>
                <a:gd name="T2" fmla="*/ 454 w 567"/>
                <a:gd name="T3" fmla="*/ 0 h 680"/>
                <a:gd name="T4" fmla="*/ 454 w 567"/>
                <a:gd name="T5" fmla="*/ 340 h 680"/>
                <a:gd name="T6" fmla="*/ 567 w 567"/>
                <a:gd name="T7" fmla="*/ 340 h 680"/>
                <a:gd name="T8" fmla="*/ 567 w 567"/>
                <a:gd name="T9" fmla="*/ 567 h 680"/>
                <a:gd name="T10" fmla="*/ 341 w 567"/>
                <a:gd name="T11" fmla="*/ 567 h 680"/>
                <a:gd name="T12" fmla="*/ 341 w 567"/>
                <a:gd name="T13" fmla="*/ 680 h 680"/>
                <a:gd name="T14" fmla="*/ 227 w 567"/>
                <a:gd name="T15" fmla="*/ 680 h 680"/>
                <a:gd name="T16" fmla="*/ 227 w 567"/>
                <a:gd name="T17" fmla="*/ 453 h 680"/>
                <a:gd name="T18" fmla="*/ 114 w 567"/>
                <a:gd name="T19" fmla="*/ 453 h 680"/>
                <a:gd name="T20" fmla="*/ 114 w 567"/>
                <a:gd name="T21" fmla="*/ 340 h 680"/>
                <a:gd name="T22" fmla="*/ 0 w 567"/>
                <a:gd name="T23" fmla="*/ 340 h 680"/>
                <a:gd name="T24" fmla="*/ 0 w 567"/>
                <a:gd name="T25" fmla="*/ 227 h 680"/>
                <a:gd name="T26" fmla="*/ 114 w 567"/>
                <a:gd name="T27" fmla="*/ 227 h 680"/>
                <a:gd name="T28" fmla="*/ 114 w 567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114" y="0"/>
                  </a:moveTo>
                  <a:lnTo>
                    <a:pt x="454" y="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04F5F9F6-9290-40A6-B737-F3C6CC9D3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7" y="1323"/>
              <a:ext cx="567" cy="340"/>
            </a:xfrm>
            <a:custGeom>
              <a:avLst/>
              <a:gdLst>
                <a:gd name="T0" fmla="*/ 453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227 h 340"/>
                <a:gd name="T10" fmla="*/ 340 w 567"/>
                <a:gd name="T11" fmla="*/ 227 h 340"/>
                <a:gd name="T12" fmla="*/ 340 w 567"/>
                <a:gd name="T13" fmla="*/ 340 h 340"/>
                <a:gd name="T14" fmla="*/ 567 w 567"/>
                <a:gd name="T15" fmla="*/ 340 h 340"/>
                <a:gd name="T16" fmla="*/ 567 w 567"/>
                <a:gd name="T17" fmla="*/ 227 h 340"/>
                <a:gd name="T18" fmla="*/ 453 w 567"/>
                <a:gd name="T19" fmla="*/ 227 h 340"/>
                <a:gd name="T20" fmla="*/ 453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5" name="Freeform 47">
              <a:extLst>
                <a:ext uri="{FF2B5EF4-FFF2-40B4-BE49-F238E27FC236}">
                  <a16:creationId xmlns:a16="http://schemas.microsoft.com/office/drawing/2014/main" id="{3DD130C1-BAEA-43FC-970D-ACFED2CF7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4158"/>
              <a:ext cx="567" cy="340"/>
            </a:xfrm>
            <a:custGeom>
              <a:avLst/>
              <a:gdLst>
                <a:gd name="T0" fmla="*/ 114 w 567"/>
                <a:gd name="T1" fmla="*/ 0 h 340"/>
                <a:gd name="T2" fmla="*/ 114 w 567"/>
                <a:gd name="T3" fmla="*/ 113 h 340"/>
                <a:gd name="T4" fmla="*/ 0 w 567"/>
                <a:gd name="T5" fmla="*/ 113 h 340"/>
                <a:gd name="T6" fmla="*/ 0 w 567"/>
                <a:gd name="T7" fmla="*/ 340 h 340"/>
                <a:gd name="T8" fmla="*/ 567 w 567"/>
                <a:gd name="T9" fmla="*/ 340 h 340"/>
                <a:gd name="T10" fmla="*/ 567 w 567"/>
                <a:gd name="T11" fmla="*/ 113 h 340"/>
                <a:gd name="T12" fmla="*/ 454 w 567"/>
                <a:gd name="T13" fmla="*/ 113 h 340"/>
                <a:gd name="T14" fmla="*/ 454 w 567"/>
                <a:gd name="T15" fmla="*/ 227 h 340"/>
                <a:gd name="T16" fmla="*/ 341 w 567"/>
                <a:gd name="T17" fmla="*/ 227 h 340"/>
                <a:gd name="T18" fmla="*/ 341 w 567"/>
                <a:gd name="T19" fmla="*/ 0 h 340"/>
                <a:gd name="T20" fmla="*/ 114 w 56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0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6" name="Freeform 48">
              <a:extLst>
                <a:ext uri="{FF2B5EF4-FFF2-40B4-BE49-F238E27FC236}">
                  <a16:creationId xmlns:a16="http://schemas.microsoft.com/office/drawing/2014/main" id="{A581F761-5D7F-4A41-83D2-4E952F0F8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5065"/>
              <a:ext cx="567" cy="794"/>
            </a:xfrm>
            <a:custGeom>
              <a:avLst/>
              <a:gdLst>
                <a:gd name="T0" fmla="*/ 453 w 567"/>
                <a:gd name="T1" fmla="*/ 0 h 794"/>
                <a:gd name="T2" fmla="*/ 226 w 567"/>
                <a:gd name="T3" fmla="*/ 0 h 794"/>
                <a:gd name="T4" fmla="*/ 226 w 567"/>
                <a:gd name="T5" fmla="*/ 114 h 794"/>
                <a:gd name="T6" fmla="*/ 113 w 567"/>
                <a:gd name="T7" fmla="*/ 114 h 794"/>
                <a:gd name="T8" fmla="*/ 113 w 567"/>
                <a:gd name="T9" fmla="*/ 454 h 794"/>
                <a:gd name="T10" fmla="*/ 0 w 567"/>
                <a:gd name="T11" fmla="*/ 454 h 794"/>
                <a:gd name="T12" fmla="*/ 0 w 567"/>
                <a:gd name="T13" fmla="*/ 794 h 794"/>
                <a:gd name="T14" fmla="*/ 113 w 567"/>
                <a:gd name="T15" fmla="*/ 794 h 794"/>
                <a:gd name="T16" fmla="*/ 113 w 567"/>
                <a:gd name="T17" fmla="*/ 681 h 794"/>
                <a:gd name="T18" fmla="*/ 567 w 567"/>
                <a:gd name="T19" fmla="*/ 681 h 794"/>
                <a:gd name="T20" fmla="*/ 567 w 567"/>
                <a:gd name="T21" fmla="*/ 454 h 794"/>
                <a:gd name="T22" fmla="*/ 453 w 567"/>
                <a:gd name="T23" fmla="*/ 454 h 794"/>
                <a:gd name="T24" fmla="*/ 453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45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7" name="Freeform 49">
              <a:extLst>
                <a:ext uri="{FF2B5EF4-FFF2-40B4-BE49-F238E27FC236}">
                  <a16:creationId xmlns:a16="http://schemas.microsoft.com/office/drawing/2014/main" id="{F5CD81DA-92BD-44E1-8057-016830ABEB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818"/>
              <a:ext cx="1361" cy="1361"/>
            </a:xfrm>
            <a:custGeom>
              <a:avLst/>
              <a:gdLst>
                <a:gd name="T0" fmla="*/ 453 w 1361"/>
                <a:gd name="T1" fmla="*/ 1361 h 1361"/>
                <a:gd name="T2" fmla="*/ 113 w 1361"/>
                <a:gd name="T3" fmla="*/ 1361 h 1361"/>
                <a:gd name="T4" fmla="*/ 113 w 1361"/>
                <a:gd name="T5" fmla="*/ 1247 h 1361"/>
                <a:gd name="T6" fmla="*/ 340 w 1361"/>
                <a:gd name="T7" fmla="*/ 1247 h 1361"/>
                <a:gd name="T8" fmla="*/ 340 w 1361"/>
                <a:gd name="T9" fmla="*/ 1134 h 1361"/>
                <a:gd name="T10" fmla="*/ 113 w 1361"/>
                <a:gd name="T11" fmla="*/ 1134 h 1361"/>
                <a:gd name="T12" fmla="*/ 113 w 1361"/>
                <a:gd name="T13" fmla="*/ 794 h 1361"/>
                <a:gd name="T14" fmla="*/ 0 w 1361"/>
                <a:gd name="T15" fmla="*/ 794 h 1361"/>
                <a:gd name="T16" fmla="*/ 0 w 1361"/>
                <a:gd name="T17" fmla="*/ 680 h 1361"/>
                <a:gd name="T18" fmla="*/ 453 w 1361"/>
                <a:gd name="T19" fmla="*/ 680 h 1361"/>
                <a:gd name="T20" fmla="*/ 453 w 1361"/>
                <a:gd name="T21" fmla="*/ 453 h 1361"/>
                <a:gd name="T22" fmla="*/ 340 w 1361"/>
                <a:gd name="T23" fmla="*/ 453 h 1361"/>
                <a:gd name="T24" fmla="*/ 340 w 1361"/>
                <a:gd name="T25" fmla="*/ 227 h 1361"/>
                <a:gd name="T26" fmla="*/ 227 w 1361"/>
                <a:gd name="T27" fmla="*/ 227 h 1361"/>
                <a:gd name="T28" fmla="*/ 227 w 1361"/>
                <a:gd name="T29" fmla="*/ 113 h 1361"/>
                <a:gd name="T30" fmla="*/ 340 w 1361"/>
                <a:gd name="T31" fmla="*/ 113 h 1361"/>
                <a:gd name="T32" fmla="*/ 340 w 1361"/>
                <a:gd name="T33" fmla="*/ 0 h 1361"/>
                <a:gd name="T34" fmla="*/ 680 w 1361"/>
                <a:gd name="T35" fmla="*/ 0 h 1361"/>
                <a:gd name="T36" fmla="*/ 680 w 1361"/>
                <a:gd name="T37" fmla="*/ 113 h 1361"/>
                <a:gd name="T38" fmla="*/ 453 w 1361"/>
                <a:gd name="T39" fmla="*/ 113 h 1361"/>
                <a:gd name="T40" fmla="*/ 453 w 1361"/>
                <a:gd name="T41" fmla="*/ 340 h 1361"/>
                <a:gd name="T42" fmla="*/ 680 w 1361"/>
                <a:gd name="T43" fmla="*/ 340 h 1361"/>
                <a:gd name="T44" fmla="*/ 680 w 1361"/>
                <a:gd name="T45" fmla="*/ 227 h 1361"/>
                <a:gd name="T46" fmla="*/ 794 w 1361"/>
                <a:gd name="T47" fmla="*/ 227 h 1361"/>
                <a:gd name="T48" fmla="*/ 794 w 1361"/>
                <a:gd name="T49" fmla="*/ 453 h 1361"/>
                <a:gd name="T50" fmla="*/ 907 w 1361"/>
                <a:gd name="T51" fmla="*/ 453 h 1361"/>
                <a:gd name="T52" fmla="*/ 907 w 1361"/>
                <a:gd name="T53" fmla="*/ 567 h 1361"/>
                <a:gd name="T54" fmla="*/ 1020 w 1361"/>
                <a:gd name="T55" fmla="*/ 567 h 1361"/>
                <a:gd name="T56" fmla="*/ 1020 w 1361"/>
                <a:gd name="T57" fmla="*/ 680 h 1361"/>
                <a:gd name="T58" fmla="*/ 1361 w 1361"/>
                <a:gd name="T59" fmla="*/ 680 h 1361"/>
                <a:gd name="T60" fmla="*/ 1361 w 1361"/>
                <a:gd name="T61" fmla="*/ 794 h 1361"/>
                <a:gd name="T62" fmla="*/ 1247 w 1361"/>
                <a:gd name="T63" fmla="*/ 794 h 1361"/>
                <a:gd name="T64" fmla="*/ 1247 w 1361"/>
                <a:gd name="T65" fmla="*/ 1247 h 1361"/>
                <a:gd name="T66" fmla="*/ 794 w 1361"/>
                <a:gd name="T67" fmla="*/ 1247 h 1361"/>
                <a:gd name="T68" fmla="*/ 794 w 1361"/>
                <a:gd name="T69" fmla="*/ 1361 h 1361"/>
                <a:gd name="T70" fmla="*/ 680 w 1361"/>
                <a:gd name="T71" fmla="*/ 1361 h 1361"/>
                <a:gd name="T72" fmla="*/ 680 w 1361"/>
                <a:gd name="T73" fmla="*/ 1247 h 1361"/>
                <a:gd name="T74" fmla="*/ 453 w 1361"/>
                <a:gd name="T75" fmla="*/ 1247 h 1361"/>
                <a:gd name="T76" fmla="*/ 453 w 1361"/>
                <a:gd name="T77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61" h="1361">
                  <a:moveTo>
                    <a:pt x="453" y="1361"/>
                  </a:moveTo>
                  <a:lnTo>
                    <a:pt x="113" y="1361"/>
                  </a:lnTo>
                  <a:lnTo>
                    <a:pt x="11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113" y="1134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680"/>
                  </a:lnTo>
                  <a:lnTo>
                    <a:pt x="453" y="68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680" y="0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453"/>
                  </a:lnTo>
                  <a:lnTo>
                    <a:pt x="907" y="453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361" y="680"/>
                  </a:lnTo>
                  <a:lnTo>
                    <a:pt x="1361" y="794"/>
                  </a:lnTo>
                  <a:lnTo>
                    <a:pt x="1247" y="794"/>
                  </a:lnTo>
                  <a:lnTo>
                    <a:pt x="124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680" y="1361"/>
                  </a:lnTo>
                  <a:lnTo>
                    <a:pt x="680" y="1247"/>
                  </a:lnTo>
                  <a:lnTo>
                    <a:pt x="453" y="1247"/>
                  </a:lnTo>
                  <a:lnTo>
                    <a:pt x="453" y="136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8" name="Freeform 50">
              <a:extLst>
                <a:ext uri="{FF2B5EF4-FFF2-40B4-BE49-F238E27FC236}">
                  <a16:creationId xmlns:a16="http://schemas.microsoft.com/office/drawing/2014/main" id="{E6B43D04-A7A8-41F2-81A1-49BA695F8C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3931"/>
              <a:ext cx="567" cy="454"/>
            </a:xfrm>
            <a:custGeom>
              <a:avLst/>
              <a:gdLst>
                <a:gd name="T0" fmla="*/ 567 w 567"/>
                <a:gd name="T1" fmla="*/ 454 h 454"/>
                <a:gd name="T2" fmla="*/ 567 w 567"/>
                <a:gd name="T3" fmla="*/ 114 h 454"/>
                <a:gd name="T4" fmla="*/ 454 w 567"/>
                <a:gd name="T5" fmla="*/ 114 h 454"/>
                <a:gd name="T6" fmla="*/ 454 w 567"/>
                <a:gd name="T7" fmla="*/ 0 h 454"/>
                <a:gd name="T8" fmla="*/ 113 w 567"/>
                <a:gd name="T9" fmla="*/ 0 h 454"/>
                <a:gd name="T10" fmla="*/ 113 w 567"/>
                <a:gd name="T11" fmla="*/ 114 h 454"/>
                <a:gd name="T12" fmla="*/ 0 w 567"/>
                <a:gd name="T13" fmla="*/ 114 h 454"/>
                <a:gd name="T14" fmla="*/ 0 w 567"/>
                <a:gd name="T15" fmla="*/ 227 h 454"/>
                <a:gd name="T16" fmla="*/ 113 w 567"/>
                <a:gd name="T17" fmla="*/ 227 h 454"/>
                <a:gd name="T18" fmla="*/ 113 w 567"/>
                <a:gd name="T19" fmla="*/ 340 h 454"/>
                <a:gd name="T20" fmla="*/ 227 w 567"/>
                <a:gd name="T21" fmla="*/ 340 h 454"/>
                <a:gd name="T22" fmla="*/ 227 w 567"/>
                <a:gd name="T23" fmla="*/ 227 h 454"/>
                <a:gd name="T24" fmla="*/ 454 w 567"/>
                <a:gd name="T25" fmla="*/ 227 h 454"/>
                <a:gd name="T26" fmla="*/ 454 w 567"/>
                <a:gd name="T27" fmla="*/ 454 h 454"/>
                <a:gd name="T28" fmla="*/ 567 w 567"/>
                <a:gd name="T2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454">
                  <a:moveTo>
                    <a:pt x="567" y="454"/>
                  </a:moveTo>
                  <a:lnTo>
                    <a:pt x="567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9" name="Freeform 51">
              <a:extLst>
                <a:ext uri="{FF2B5EF4-FFF2-40B4-BE49-F238E27FC236}">
                  <a16:creationId xmlns:a16="http://schemas.microsoft.com/office/drawing/2014/main" id="{77414503-1C0A-41AC-B636-9E95A6147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364"/>
              <a:ext cx="794" cy="681"/>
            </a:xfrm>
            <a:custGeom>
              <a:avLst/>
              <a:gdLst>
                <a:gd name="T0" fmla="*/ 0 w 794"/>
                <a:gd name="T1" fmla="*/ 681 h 681"/>
                <a:gd name="T2" fmla="*/ 680 w 794"/>
                <a:gd name="T3" fmla="*/ 681 h 681"/>
                <a:gd name="T4" fmla="*/ 680 w 794"/>
                <a:gd name="T5" fmla="*/ 567 h 681"/>
                <a:gd name="T6" fmla="*/ 794 w 794"/>
                <a:gd name="T7" fmla="*/ 567 h 681"/>
                <a:gd name="T8" fmla="*/ 794 w 794"/>
                <a:gd name="T9" fmla="*/ 340 h 681"/>
                <a:gd name="T10" fmla="*/ 680 w 794"/>
                <a:gd name="T11" fmla="*/ 340 h 681"/>
                <a:gd name="T12" fmla="*/ 680 w 794"/>
                <a:gd name="T13" fmla="*/ 227 h 681"/>
                <a:gd name="T14" fmla="*/ 567 w 794"/>
                <a:gd name="T15" fmla="*/ 227 h 681"/>
                <a:gd name="T16" fmla="*/ 567 w 794"/>
                <a:gd name="T17" fmla="*/ 114 h 681"/>
                <a:gd name="T18" fmla="*/ 227 w 794"/>
                <a:gd name="T19" fmla="*/ 114 h 681"/>
                <a:gd name="T20" fmla="*/ 227 w 794"/>
                <a:gd name="T21" fmla="*/ 0 h 681"/>
                <a:gd name="T22" fmla="*/ 113 w 794"/>
                <a:gd name="T23" fmla="*/ 0 h 681"/>
                <a:gd name="T24" fmla="*/ 113 w 794"/>
                <a:gd name="T25" fmla="*/ 227 h 681"/>
                <a:gd name="T26" fmla="*/ 227 w 794"/>
                <a:gd name="T27" fmla="*/ 227 h 681"/>
                <a:gd name="T28" fmla="*/ 227 w 794"/>
                <a:gd name="T29" fmla="*/ 340 h 681"/>
                <a:gd name="T30" fmla="*/ 113 w 794"/>
                <a:gd name="T31" fmla="*/ 340 h 681"/>
                <a:gd name="T32" fmla="*/ 113 w 794"/>
                <a:gd name="T33" fmla="*/ 454 h 681"/>
                <a:gd name="T34" fmla="*/ 0 w 794"/>
                <a:gd name="T35" fmla="*/ 454 h 681"/>
                <a:gd name="T36" fmla="*/ 0 w 794"/>
                <a:gd name="T37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0" y="681"/>
                  </a:moveTo>
                  <a:lnTo>
                    <a:pt x="680" y="681"/>
                  </a:lnTo>
                  <a:lnTo>
                    <a:pt x="680" y="567"/>
                  </a:lnTo>
                  <a:lnTo>
                    <a:pt x="794" y="567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99CC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0" name="Freeform 52">
              <a:extLst>
                <a:ext uri="{FF2B5EF4-FFF2-40B4-BE49-F238E27FC236}">
                  <a16:creationId xmlns:a16="http://schemas.microsoft.com/office/drawing/2014/main" id="{AFA5574C-F8D1-43F9-83CD-9C564C3E6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0" y="3137"/>
              <a:ext cx="680" cy="794"/>
            </a:xfrm>
            <a:custGeom>
              <a:avLst/>
              <a:gdLst>
                <a:gd name="T0" fmla="*/ 0 w 680"/>
                <a:gd name="T1" fmla="*/ 567 h 794"/>
                <a:gd name="T2" fmla="*/ 113 w 680"/>
                <a:gd name="T3" fmla="*/ 567 h 794"/>
                <a:gd name="T4" fmla="*/ 113 w 680"/>
                <a:gd name="T5" fmla="*/ 341 h 794"/>
                <a:gd name="T6" fmla="*/ 227 w 680"/>
                <a:gd name="T7" fmla="*/ 341 h 794"/>
                <a:gd name="T8" fmla="*/ 227 w 680"/>
                <a:gd name="T9" fmla="*/ 227 h 794"/>
                <a:gd name="T10" fmla="*/ 340 w 680"/>
                <a:gd name="T11" fmla="*/ 227 h 794"/>
                <a:gd name="T12" fmla="*/ 340 w 680"/>
                <a:gd name="T13" fmla="*/ 114 h 794"/>
                <a:gd name="T14" fmla="*/ 453 w 680"/>
                <a:gd name="T15" fmla="*/ 114 h 794"/>
                <a:gd name="T16" fmla="*/ 453 w 680"/>
                <a:gd name="T17" fmla="*/ 0 h 794"/>
                <a:gd name="T18" fmla="*/ 567 w 680"/>
                <a:gd name="T19" fmla="*/ 0 h 794"/>
                <a:gd name="T20" fmla="*/ 567 w 680"/>
                <a:gd name="T21" fmla="*/ 114 h 794"/>
                <a:gd name="T22" fmla="*/ 680 w 680"/>
                <a:gd name="T23" fmla="*/ 114 h 794"/>
                <a:gd name="T24" fmla="*/ 680 w 680"/>
                <a:gd name="T25" fmla="*/ 227 h 794"/>
                <a:gd name="T26" fmla="*/ 567 w 680"/>
                <a:gd name="T27" fmla="*/ 227 h 794"/>
                <a:gd name="T28" fmla="*/ 567 w 680"/>
                <a:gd name="T29" fmla="*/ 341 h 794"/>
                <a:gd name="T30" fmla="*/ 680 w 680"/>
                <a:gd name="T31" fmla="*/ 341 h 794"/>
                <a:gd name="T32" fmla="*/ 680 w 680"/>
                <a:gd name="T33" fmla="*/ 454 h 794"/>
                <a:gd name="T34" fmla="*/ 567 w 680"/>
                <a:gd name="T35" fmla="*/ 454 h 794"/>
                <a:gd name="T36" fmla="*/ 567 w 680"/>
                <a:gd name="T37" fmla="*/ 567 h 794"/>
                <a:gd name="T38" fmla="*/ 453 w 680"/>
                <a:gd name="T39" fmla="*/ 567 h 794"/>
                <a:gd name="T40" fmla="*/ 453 w 680"/>
                <a:gd name="T41" fmla="*/ 681 h 794"/>
                <a:gd name="T42" fmla="*/ 340 w 680"/>
                <a:gd name="T43" fmla="*/ 681 h 794"/>
                <a:gd name="T44" fmla="*/ 340 w 680"/>
                <a:gd name="T45" fmla="*/ 794 h 794"/>
                <a:gd name="T46" fmla="*/ 0 w 680"/>
                <a:gd name="T47" fmla="*/ 794 h 794"/>
                <a:gd name="T48" fmla="*/ 0 w 680"/>
                <a:gd name="T49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794">
                  <a:moveTo>
                    <a:pt x="0" y="567"/>
                  </a:moveTo>
                  <a:lnTo>
                    <a:pt x="113" y="567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340" y="681"/>
                  </a:lnTo>
                  <a:lnTo>
                    <a:pt x="340" y="794"/>
                  </a:lnTo>
                  <a:lnTo>
                    <a:pt x="0" y="79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1" name="Freeform 53">
              <a:extLst>
                <a:ext uri="{FF2B5EF4-FFF2-40B4-BE49-F238E27FC236}">
                  <a16:creationId xmlns:a16="http://schemas.microsoft.com/office/drawing/2014/main" id="{14AF37A6-C91F-4551-AB7C-0ADC89611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3251"/>
              <a:ext cx="680" cy="453"/>
            </a:xfrm>
            <a:custGeom>
              <a:avLst/>
              <a:gdLst>
                <a:gd name="T0" fmla="*/ 0 w 680"/>
                <a:gd name="T1" fmla="*/ 0 h 453"/>
                <a:gd name="T2" fmla="*/ 453 w 680"/>
                <a:gd name="T3" fmla="*/ 0 h 453"/>
                <a:gd name="T4" fmla="*/ 453 w 680"/>
                <a:gd name="T5" fmla="*/ 113 h 453"/>
                <a:gd name="T6" fmla="*/ 680 w 680"/>
                <a:gd name="T7" fmla="*/ 113 h 453"/>
                <a:gd name="T8" fmla="*/ 680 w 680"/>
                <a:gd name="T9" fmla="*/ 453 h 453"/>
                <a:gd name="T10" fmla="*/ 453 w 680"/>
                <a:gd name="T11" fmla="*/ 453 h 453"/>
                <a:gd name="T12" fmla="*/ 453 w 680"/>
                <a:gd name="T13" fmla="*/ 340 h 453"/>
                <a:gd name="T14" fmla="*/ 340 w 680"/>
                <a:gd name="T15" fmla="*/ 340 h 453"/>
                <a:gd name="T16" fmla="*/ 340 w 680"/>
                <a:gd name="T17" fmla="*/ 227 h 453"/>
                <a:gd name="T18" fmla="*/ 0 w 680"/>
                <a:gd name="T19" fmla="*/ 227 h 453"/>
                <a:gd name="T20" fmla="*/ 0 w 68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453">
                  <a:moveTo>
                    <a:pt x="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453"/>
                  </a:lnTo>
                  <a:lnTo>
                    <a:pt x="453" y="45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2" name="Freeform 54">
              <a:extLst>
                <a:ext uri="{FF2B5EF4-FFF2-40B4-BE49-F238E27FC236}">
                  <a16:creationId xmlns:a16="http://schemas.microsoft.com/office/drawing/2014/main" id="{AA618F99-9E05-4523-9C6F-87D7BE5B4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3" y="2797"/>
              <a:ext cx="454" cy="567"/>
            </a:xfrm>
            <a:custGeom>
              <a:avLst/>
              <a:gdLst>
                <a:gd name="T0" fmla="*/ 0 w 454"/>
                <a:gd name="T1" fmla="*/ 454 h 567"/>
                <a:gd name="T2" fmla="*/ 0 w 454"/>
                <a:gd name="T3" fmla="*/ 114 h 567"/>
                <a:gd name="T4" fmla="*/ 113 w 454"/>
                <a:gd name="T5" fmla="*/ 114 h 567"/>
                <a:gd name="T6" fmla="*/ 113 w 454"/>
                <a:gd name="T7" fmla="*/ 0 h 567"/>
                <a:gd name="T8" fmla="*/ 227 w 454"/>
                <a:gd name="T9" fmla="*/ 0 h 567"/>
                <a:gd name="T10" fmla="*/ 227 w 454"/>
                <a:gd name="T11" fmla="*/ 114 h 567"/>
                <a:gd name="T12" fmla="*/ 454 w 454"/>
                <a:gd name="T13" fmla="*/ 114 h 567"/>
                <a:gd name="T14" fmla="*/ 454 w 454"/>
                <a:gd name="T15" fmla="*/ 340 h 567"/>
                <a:gd name="T16" fmla="*/ 340 w 454"/>
                <a:gd name="T17" fmla="*/ 340 h 567"/>
                <a:gd name="T18" fmla="*/ 340 w 454"/>
                <a:gd name="T19" fmla="*/ 567 h 567"/>
                <a:gd name="T20" fmla="*/ 113 w 454"/>
                <a:gd name="T21" fmla="*/ 567 h 567"/>
                <a:gd name="T22" fmla="*/ 113 w 454"/>
                <a:gd name="T23" fmla="*/ 454 h 567"/>
                <a:gd name="T24" fmla="*/ 0 w 454"/>
                <a:gd name="T25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567">
                  <a:moveTo>
                    <a:pt x="0" y="454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3" name="Freeform 55">
              <a:extLst>
                <a:ext uri="{FF2B5EF4-FFF2-40B4-BE49-F238E27FC236}">
                  <a16:creationId xmlns:a16="http://schemas.microsoft.com/office/drawing/2014/main" id="{479EE998-CB94-4A13-9900-9ED20943EA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" y="2797"/>
              <a:ext cx="340" cy="681"/>
            </a:xfrm>
            <a:custGeom>
              <a:avLst/>
              <a:gdLst>
                <a:gd name="T0" fmla="*/ 0 w 340"/>
                <a:gd name="T1" fmla="*/ 681 h 681"/>
                <a:gd name="T2" fmla="*/ 0 w 340"/>
                <a:gd name="T3" fmla="*/ 340 h 681"/>
                <a:gd name="T4" fmla="*/ 114 w 340"/>
                <a:gd name="T5" fmla="*/ 340 h 681"/>
                <a:gd name="T6" fmla="*/ 114 w 340"/>
                <a:gd name="T7" fmla="*/ 0 h 681"/>
                <a:gd name="T8" fmla="*/ 340 w 340"/>
                <a:gd name="T9" fmla="*/ 0 h 681"/>
                <a:gd name="T10" fmla="*/ 340 w 340"/>
                <a:gd name="T11" fmla="*/ 227 h 681"/>
                <a:gd name="T12" fmla="*/ 227 w 340"/>
                <a:gd name="T13" fmla="*/ 227 h 681"/>
                <a:gd name="T14" fmla="*/ 227 w 340"/>
                <a:gd name="T15" fmla="*/ 340 h 681"/>
                <a:gd name="T16" fmla="*/ 340 w 340"/>
                <a:gd name="T17" fmla="*/ 340 h 681"/>
                <a:gd name="T18" fmla="*/ 340 w 340"/>
                <a:gd name="T19" fmla="*/ 454 h 681"/>
                <a:gd name="T20" fmla="*/ 227 w 340"/>
                <a:gd name="T21" fmla="*/ 454 h 681"/>
                <a:gd name="T22" fmla="*/ 227 w 340"/>
                <a:gd name="T23" fmla="*/ 567 h 681"/>
                <a:gd name="T24" fmla="*/ 114 w 340"/>
                <a:gd name="T25" fmla="*/ 567 h 681"/>
                <a:gd name="T26" fmla="*/ 114 w 340"/>
                <a:gd name="T27" fmla="*/ 681 h 681"/>
                <a:gd name="T28" fmla="*/ 0 w 340"/>
                <a:gd name="T29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681">
                  <a:moveTo>
                    <a:pt x="0" y="681"/>
                  </a:moveTo>
                  <a:lnTo>
                    <a:pt x="0" y="340"/>
                  </a:lnTo>
                  <a:lnTo>
                    <a:pt x="114" y="340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4" name="Freeform 56">
              <a:extLst>
                <a:ext uri="{FF2B5EF4-FFF2-40B4-BE49-F238E27FC236}">
                  <a16:creationId xmlns:a16="http://schemas.microsoft.com/office/drawing/2014/main" id="{883AC4AA-5984-4FC4-8EFE-2112BCDD2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0" y="2003"/>
              <a:ext cx="567" cy="681"/>
            </a:xfrm>
            <a:custGeom>
              <a:avLst/>
              <a:gdLst>
                <a:gd name="T0" fmla="*/ 567 w 567"/>
                <a:gd name="T1" fmla="*/ 227 h 681"/>
                <a:gd name="T2" fmla="*/ 567 w 567"/>
                <a:gd name="T3" fmla="*/ 567 h 681"/>
                <a:gd name="T4" fmla="*/ 340 w 567"/>
                <a:gd name="T5" fmla="*/ 567 h 681"/>
                <a:gd name="T6" fmla="*/ 340 w 567"/>
                <a:gd name="T7" fmla="*/ 681 h 681"/>
                <a:gd name="T8" fmla="*/ 113 w 567"/>
                <a:gd name="T9" fmla="*/ 681 h 681"/>
                <a:gd name="T10" fmla="*/ 113 w 567"/>
                <a:gd name="T11" fmla="*/ 567 h 681"/>
                <a:gd name="T12" fmla="*/ 0 w 567"/>
                <a:gd name="T13" fmla="*/ 567 h 681"/>
                <a:gd name="T14" fmla="*/ 0 w 567"/>
                <a:gd name="T15" fmla="*/ 454 h 681"/>
                <a:gd name="T16" fmla="*/ 226 w 567"/>
                <a:gd name="T17" fmla="*/ 454 h 681"/>
                <a:gd name="T18" fmla="*/ 226 w 567"/>
                <a:gd name="T19" fmla="*/ 341 h 681"/>
                <a:gd name="T20" fmla="*/ 113 w 567"/>
                <a:gd name="T21" fmla="*/ 341 h 681"/>
                <a:gd name="T22" fmla="*/ 113 w 567"/>
                <a:gd name="T23" fmla="*/ 0 h 681"/>
                <a:gd name="T24" fmla="*/ 226 w 567"/>
                <a:gd name="T25" fmla="*/ 0 h 681"/>
                <a:gd name="T26" fmla="*/ 226 w 567"/>
                <a:gd name="T27" fmla="*/ 114 h 681"/>
                <a:gd name="T28" fmla="*/ 340 w 567"/>
                <a:gd name="T29" fmla="*/ 114 h 681"/>
                <a:gd name="T30" fmla="*/ 340 w 567"/>
                <a:gd name="T31" fmla="*/ 227 h 681"/>
                <a:gd name="T32" fmla="*/ 567 w 567"/>
                <a:gd name="T33" fmla="*/ 227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1">
                  <a:moveTo>
                    <a:pt x="567" y="227"/>
                  </a:moveTo>
                  <a:lnTo>
                    <a:pt x="567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567" y="227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5" name="Freeform 57">
              <a:extLst>
                <a:ext uri="{FF2B5EF4-FFF2-40B4-BE49-F238E27FC236}">
                  <a16:creationId xmlns:a16="http://schemas.microsoft.com/office/drawing/2014/main" id="{450D77C7-ED01-4C68-9DBD-2774D364A5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" y="2570"/>
              <a:ext cx="567" cy="340"/>
            </a:xfrm>
            <a:custGeom>
              <a:avLst/>
              <a:gdLst>
                <a:gd name="T0" fmla="*/ 114 w 567"/>
                <a:gd name="T1" fmla="*/ 0 h 341"/>
                <a:gd name="T2" fmla="*/ 567 w 567"/>
                <a:gd name="T3" fmla="*/ 0 h 341"/>
                <a:gd name="T4" fmla="*/ 567 w 567"/>
                <a:gd name="T5" fmla="*/ 227 h 341"/>
                <a:gd name="T6" fmla="*/ 341 w 567"/>
                <a:gd name="T7" fmla="*/ 227 h 341"/>
                <a:gd name="T8" fmla="*/ 341 w 567"/>
                <a:gd name="T9" fmla="*/ 341 h 341"/>
                <a:gd name="T10" fmla="*/ 114 w 567"/>
                <a:gd name="T11" fmla="*/ 341 h 341"/>
                <a:gd name="T12" fmla="*/ 114 w 567"/>
                <a:gd name="T13" fmla="*/ 227 h 341"/>
                <a:gd name="T14" fmla="*/ 0 w 567"/>
                <a:gd name="T15" fmla="*/ 227 h 341"/>
                <a:gd name="T16" fmla="*/ 0 w 567"/>
                <a:gd name="T17" fmla="*/ 114 h 341"/>
                <a:gd name="T18" fmla="*/ 114 w 567"/>
                <a:gd name="T19" fmla="*/ 114 h 341"/>
                <a:gd name="T20" fmla="*/ 114 w 567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341">
                  <a:moveTo>
                    <a:pt x="114" y="0"/>
                  </a:moveTo>
                  <a:lnTo>
                    <a:pt x="567" y="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341"/>
                  </a:lnTo>
                  <a:lnTo>
                    <a:pt x="114" y="34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6" name="Freeform 58">
              <a:extLst>
                <a:ext uri="{FF2B5EF4-FFF2-40B4-BE49-F238E27FC236}">
                  <a16:creationId xmlns:a16="http://schemas.microsoft.com/office/drawing/2014/main" id="{BCEBE94F-AD09-4B10-997E-806DABCBF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2457"/>
              <a:ext cx="567" cy="567"/>
            </a:xfrm>
            <a:custGeom>
              <a:avLst/>
              <a:gdLst>
                <a:gd name="T0" fmla="*/ 113 w 567"/>
                <a:gd name="T1" fmla="*/ 454 h 567"/>
                <a:gd name="T2" fmla="*/ 454 w 567"/>
                <a:gd name="T3" fmla="*/ 454 h 567"/>
                <a:gd name="T4" fmla="*/ 454 w 567"/>
                <a:gd name="T5" fmla="*/ 567 h 567"/>
                <a:gd name="T6" fmla="*/ 567 w 567"/>
                <a:gd name="T7" fmla="*/ 567 h 567"/>
                <a:gd name="T8" fmla="*/ 567 w 567"/>
                <a:gd name="T9" fmla="*/ 113 h 567"/>
                <a:gd name="T10" fmla="*/ 454 w 567"/>
                <a:gd name="T11" fmla="*/ 113 h 567"/>
                <a:gd name="T12" fmla="*/ 454 w 567"/>
                <a:gd name="T13" fmla="*/ 0 h 567"/>
                <a:gd name="T14" fmla="*/ 227 w 567"/>
                <a:gd name="T15" fmla="*/ 0 h 567"/>
                <a:gd name="T16" fmla="*/ 0 w 567"/>
                <a:gd name="T17" fmla="*/ 0 h 567"/>
                <a:gd name="T18" fmla="*/ 0 w 567"/>
                <a:gd name="T19" fmla="*/ 113 h 567"/>
                <a:gd name="T20" fmla="*/ 113 w 567"/>
                <a:gd name="T21" fmla="*/ 113 h 567"/>
                <a:gd name="T22" fmla="*/ 113 w 567"/>
                <a:gd name="T23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567">
                  <a:moveTo>
                    <a:pt x="113" y="454"/>
                  </a:moveTo>
                  <a:lnTo>
                    <a:pt x="454" y="454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45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7" name="Freeform 59">
              <a:extLst>
                <a:ext uri="{FF2B5EF4-FFF2-40B4-BE49-F238E27FC236}">
                  <a16:creationId xmlns:a16="http://schemas.microsoft.com/office/drawing/2014/main" id="{0CFE95EE-6D6A-4BFB-82C1-F4483B295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" y="1550"/>
              <a:ext cx="907" cy="453"/>
            </a:xfrm>
            <a:custGeom>
              <a:avLst/>
              <a:gdLst>
                <a:gd name="T0" fmla="*/ 0 w 907"/>
                <a:gd name="T1" fmla="*/ 113 h 453"/>
                <a:gd name="T2" fmla="*/ 227 w 907"/>
                <a:gd name="T3" fmla="*/ 113 h 453"/>
                <a:gd name="T4" fmla="*/ 227 w 907"/>
                <a:gd name="T5" fmla="*/ 0 h 453"/>
                <a:gd name="T6" fmla="*/ 794 w 907"/>
                <a:gd name="T7" fmla="*/ 0 h 453"/>
                <a:gd name="T8" fmla="*/ 794 w 907"/>
                <a:gd name="T9" fmla="*/ 113 h 453"/>
                <a:gd name="T10" fmla="*/ 907 w 907"/>
                <a:gd name="T11" fmla="*/ 113 h 453"/>
                <a:gd name="T12" fmla="*/ 907 w 907"/>
                <a:gd name="T13" fmla="*/ 227 h 453"/>
                <a:gd name="T14" fmla="*/ 680 w 907"/>
                <a:gd name="T15" fmla="*/ 227 h 453"/>
                <a:gd name="T16" fmla="*/ 680 w 907"/>
                <a:gd name="T17" fmla="*/ 340 h 453"/>
                <a:gd name="T18" fmla="*/ 340 w 907"/>
                <a:gd name="T19" fmla="*/ 340 h 453"/>
                <a:gd name="T20" fmla="*/ 340 w 907"/>
                <a:gd name="T21" fmla="*/ 453 h 453"/>
                <a:gd name="T22" fmla="*/ 113 w 907"/>
                <a:gd name="T23" fmla="*/ 453 h 453"/>
                <a:gd name="T24" fmla="*/ 113 w 907"/>
                <a:gd name="T25" fmla="*/ 340 h 453"/>
                <a:gd name="T26" fmla="*/ 0 w 907"/>
                <a:gd name="T27" fmla="*/ 340 h 453"/>
                <a:gd name="T28" fmla="*/ 0 w 907"/>
                <a:gd name="T29" fmla="*/ 11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453">
                  <a:moveTo>
                    <a:pt x="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340" y="34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8" name="Freeform 60">
              <a:extLst>
                <a:ext uri="{FF2B5EF4-FFF2-40B4-BE49-F238E27FC236}">
                  <a16:creationId xmlns:a16="http://schemas.microsoft.com/office/drawing/2014/main" id="{9EF7A48E-2691-404E-9391-5C4EAC516C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4" y="2230"/>
              <a:ext cx="226" cy="227"/>
            </a:xfrm>
            <a:custGeom>
              <a:avLst/>
              <a:gdLst>
                <a:gd name="T0" fmla="*/ 0 w 226"/>
                <a:gd name="T1" fmla="*/ 0 h 227"/>
                <a:gd name="T2" fmla="*/ 0 w 226"/>
                <a:gd name="T3" fmla="*/ 227 h 227"/>
                <a:gd name="T4" fmla="*/ 226 w 226"/>
                <a:gd name="T5" fmla="*/ 227 h 227"/>
                <a:gd name="T6" fmla="*/ 226 w 226"/>
                <a:gd name="T7" fmla="*/ 114 h 227"/>
                <a:gd name="T8" fmla="*/ 113 w 226"/>
                <a:gd name="T9" fmla="*/ 114 h 227"/>
                <a:gd name="T10" fmla="*/ 113 w 226"/>
                <a:gd name="T11" fmla="*/ 0 h 227"/>
                <a:gd name="T12" fmla="*/ 0 w 226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227">
                  <a:moveTo>
                    <a:pt x="0" y="0"/>
                  </a:moveTo>
                  <a:lnTo>
                    <a:pt x="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89" name="Freeform 61">
              <a:extLst>
                <a:ext uri="{FF2B5EF4-FFF2-40B4-BE49-F238E27FC236}">
                  <a16:creationId xmlns:a16="http://schemas.microsoft.com/office/drawing/2014/main" id="{BC2C7335-9085-4AAB-9E97-11076D1B99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0" y="2117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113 h 227"/>
                <a:gd name="T4" fmla="*/ 114 w 227"/>
                <a:gd name="T5" fmla="*/ 113 h 227"/>
                <a:gd name="T6" fmla="*/ 114 w 227"/>
                <a:gd name="T7" fmla="*/ 227 h 227"/>
                <a:gd name="T8" fmla="*/ 227 w 227"/>
                <a:gd name="T9" fmla="*/ 227 h 227"/>
                <a:gd name="T10" fmla="*/ 227 w 227"/>
                <a:gd name="T11" fmla="*/ 113 h 227"/>
                <a:gd name="T12" fmla="*/ 114 w 227"/>
                <a:gd name="T13" fmla="*/ 113 h 227"/>
                <a:gd name="T14" fmla="*/ 114 w 227"/>
                <a:gd name="T15" fmla="*/ 0 h 227"/>
                <a:gd name="T16" fmla="*/ 0 w 22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0" name="Freeform 62">
              <a:extLst>
                <a:ext uri="{FF2B5EF4-FFF2-40B4-BE49-F238E27FC236}">
                  <a16:creationId xmlns:a16="http://schemas.microsoft.com/office/drawing/2014/main" id="{2306CE20-5F6B-4239-AE3A-CD21F541A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4" y="1890"/>
              <a:ext cx="567" cy="340"/>
            </a:xfrm>
            <a:custGeom>
              <a:avLst/>
              <a:gdLst>
                <a:gd name="T0" fmla="*/ 0 w 567"/>
                <a:gd name="T1" fmla="*/ 340 h 340"/>
                <a:gd name="T2" fmla="*/ 0 w 567"/>
                <a:gd name="T3" fmla="*/ 227 h 340"/>
                <a:gd name="T4" fmla="*/ 113 w 567"/>
                <a:gd name="T5" fmla="*/ 227 h 340"/>
                <a:gd name="T6" fmla="*/ 113 w 567"/>
                <a:gd name="T7" fmla="*/ 113 h 340"/>
                <a:gd name="T8" fmla="*/ 227 w 567"/>
                <a:gd name="T9" fmla="*/ 113 h 340"/>
                <a:gd name="T10" fmla="*/ 340 w 567"/>
                <a:gd name="T11" fmla="*/ 113 h 340"/>
                <a:gd name="T12" fmla="*/ 340 w 567"/>
                <a:gd name="T13" fmla="*/ 0 h 340"/>
                <a:gd name="T14" fmla="*/ 567 w 567"/>
                <a:gd name="T15" fmla="*/ 0 h 340"/>
                <a:gd name="T16" fmla="*/ 567 w 567"/>
                <a:gd name="T17" fmla="*/ 113 h 340"/>
                <a:gd name="T18" fmla="*/ 340 w 567"/>
                <a:gd name="T19" fmla="*/ 113 h 340"/>
                <a:gd name="T20" fmla="*/ 340 w 567"/>
                <a:gd name="T21" fmla="*/ 227 h 340"/>
                <a:gd name="T22" fmla="*/ 227 w 567"/>
                <a:gd name="T23" fmla="*/ 227 h 340"/>
                <a:gd name="T24" fmla="*/ 227 w 567"/>
                <a:gd name="T25" fmla="*/ 340 h 340"/>
                <a:gd name="T26" fmla="*/ 0 w 567"/>
                <a:gd name="T2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340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FF6600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91" name="Freeform 63">
              <a:extLst>
                <a:ext uri="{FF2B5EF4-FFF2-40B4-BE49-F238E27FC236}">
                  <a16:creationId xmlns:a16="http://schemas.microsoft.com/office/drawing/2014/main" id="{DA8F7F87-5342-4CFE-8D45-697E40F74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7" y="2230"/>
              <a:ext cx="226" cy="340"/>
            </a:xfrm>
            <a:custGeom>
              <a:avLst/>
              <a:gdLst>
                <a:gd name="T0" fmla="*/ 226 w 226"/>
                <a:gd name="T1" fmla="*/ 114 h 340"/>
                <a:gd name="T2" fmla="*/ 226 w 226"/>
                <a:gd name="T3" fmla="*/ 227 h 340"/>
                <a:gd name="T4" fmla="*/ 113 w 226"/>
                <a:gd name="T5" fmla="*/ 227 h 340"/>
                <a:gd name="T6" fmla="*/ 113 w 226"/>
                <a:gd name="T7" fmla="*/ 340 h 340"/>
                <a:gd name="T8" fmla="*/ 0 w 226"/>
                <a:gd name="T9" fmla="*/ 340 h 340"/>
                <a:gd name="T10" fmla="*/ 0 w 226"/>
                <a:gd name="T11" fmla="*/ 0 h 340"/>
                <a:gd name="T12" fmla="*/ 113 w 226"/>
                <a:gd name="T13" fmla="*/ 0 h 340"/>
                <a:gd name="T14" fmla="*/ 113 w 226"/>
                <a:gd name="T15" fmla="*/ 114 h 340"/>
                <a:gd name="T16" fmla="*/ 226 w 226"/>
                <a:gd name="T17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340">
                  <a:moveTo>
                    <a:pt x="226" y="114"/>
                  </a:moveTo>
                  <a:lnTo>
                    <a:pt x="226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226" y="114"/>
                  </a:lnTo>
                  <a:close/>
                </a:path>
              </a:pathLst>
            </a:custGeom>
            <a:solidFill>
              <a:srgbClr val="FF99CC">
                <a:alpha val="50000"/>
              </a:srgbClr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92" name="Group 64">
            <a:extLst>
              <a:ext uri="{FF2B5EF4-FFF2-40B4-BE49-F238E27FC236}">
                <a16:creationId xmlns:a16="http://schemas.microsoft.com/office/drawing/2014/main" id="{F7C07928-1839-465D-9BC0-344977F3D530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1020763"/>
            <a:ext cx="10304463" cy="7826375"/>
            <a:chOff x="914" y="643"/>
            <a:chExt cx="6491" cy="4930"/>
          </a:xfrm>
        </p:grpSpPr>
        <p:sp>
          <p:nvSpPr>
            <p:cNvPr id="22593" name="Freeform 65">
              <a:extLst>
                <a:ext uri="{FF2B5EF4-FFF2-40B4-BE49-F238E27FC236}">
                  <a16:creationId xmlns:a16="http://schemas.microsoft.com/office/drawing/2014/main" id="{BF482F7E-F2CE-4F52-9C1F-D0ACA3BFF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" y="4016"/>
              <a:ext cx="85" cy="114"/>
            </a:xfrm>
            <a:custGeom>
              <a:avLst/>
              <a:gdLst>
                <a:gd name="T0" fmla="*/ 0 w 85"/>
                <a:gd name="T1" fmla="*/ 57 h 114"/>
                <a:gd name="T2" fmla="*/ 57 w 85"/>
                <a:gd name="T3" fmla="*/ 0 h 114"/>
                <a:gd name="T4" fmla="*/ 85 w 85"/>
                <a:gd name="T5" fmla="*/ 29 h 114"/>
                <a:gd name="T6" fmla="*/ 29 w 85"/>
                <a:gd name="T7" fmla="*/ 114 h 114"/>
                <a:gd name="T8" fmla="*/ 0 w 85"/>
                <a:gd name="T9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14">
                  <a:moveTo>
                    <a:pt x="0" y="57"/>
                  </a:moveTo>
                  <a:lnTo>
                    <a:pt x="57" y="0"/>
                  </a:lnTo>
                  <a:lnTo>
                    <a:pt x="85" y="29"/>
                  </a:lnTo>
                  <a:lnTo>
                    <a:pt x="29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381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2594" name="Group 66">
              <a:extLst>
                <a:ext uri="{FF2B5EF4-FFF2-40B4-BE49-F238E27FC236}">
                  <a16:creationId xmlns:a16="http://schemas.microsoft.com/office/drawing/2014/main" id="{9553CAA7-487E-47FF-A9F6-4DEAB61771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00" y="5405"/>
              <a:ext cx="350" cy="111"/>
              <a:chOff x="6300" y="5405"/>
              <a:chExt cx="350" cy="111"/>
            </a:xfrm>
          </p:grpSpPr>
          <p:sp>
            <p:nvSpPr>
              <p:cNvPr id="22595" name="WordArt 67">
                <a:extLst>
                  <a:ext uri="{FF2B5EF4-FFF2-40B4-BE49-F238E27FC236}">
                    <a16:creationId xmlns:a16="http://schemas.microsoft.com/office/drawing/2014/main" id="{92BECC69-8AA5-4617-84E7-B2CE00D5EA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  <p:sp>
            <p:nvSpPr>
              <p:cNvPr id="22596" name="WordArt 68">
                <a:extLst>
                  <a:ext uri="{FF2B5EF4-FFF2-40B4-BE49-F238E27FC236}">
                    <a16:creationId xmlns:a16="http://schemas.microsoft.com/office/drawing/2014/main" id="{81AE7955-0A52-44AC-964A-7577F0E239D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300" y="540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三浦市</a:t>
                </a:r>
              </a:p>
            </p:txBody>
          </p:sp>
        </p:grpSp>
        <p:grpSp>
          <p:nvGrpSpPr>
            <p:cNvPr id="22597" name="Group 69">
              <a:extLst>
                <a:ext uri="{FF2B5EF4-FFF2-40B4-BE49-F238E27FC236}">
                  <a16:creationId xmlns:a16="http://schemas.microsoft.com/office/drawing/2014/main" id="{FF22E299-2968-401A-B309-F040D02A45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65" y="3960"/>
              <a:ext cx="350" cy="111"/>
              <a:chOff x="5865" y="3960"/>
              <a:chExt cx="350" cy="111"/>
            </a:xfrm>
          </p:grpSpPr>
          <p:sp>
            <p:nvSpPr>
              <p:cNvPr id="22598" name="WordArt 70">
                <a:extLst>
                  <a:ext uri="{FF2B5EF4-FFF2-40B4-BE49-F238E27FC236}">
                    <a16:creationId xmlns:a16="http://schemas.microsoft.com/office/drawing/2014/main" id="{2A86773B-BC22-41AA-AD49-EF6DFF45EC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  <p:sp>
            <p:nvSpPr>
              <p:cNvPr id="22599" name="WordArt 71">
                <a:extLst>
                  <a:ext uri="{FF2B5EF4-FFF2-40B4-BE49-F238E27FC236}">
                    <a16:creationId xmlns:a16="http://schemas.microsoft.com/office/drawing/2014/main" id="{20B98A2A-FED9-40D9-814B-B4968F5FBF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65" y="3960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逗子市</a:t>
                </a:r>
              </a:p>
            </p:txBody>
          </p:sp>
        </p:grpSp>
        <p:grpSp>
          <p:nvGrpSpPr>
            <p:cNvPr id="22600" name="Group 72">
              <a:extLst>
                <a:ext uri="{FF2B5EF4-FFF2-40B4-BE49-F238E27FC236}">
                  <a16:creationId xmlns:a16="http://schemas.microsoft.com/office/drawing/2014/main" id="{D39D78EE-92B2-4276-A87B-058A06CCB4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960" y="4328"/>
              <a:ext cx="350" cy="111"/>
              <a:chOff x="5960" y="4328"/>
              <a:chExt cx="350" cy="111"/>
            </a:xfrm>
          </p:grpSpPr>
          <p:sp>
            <p:nvSpPr>
              <p:cNvPr id="22601" name="WordArt 73">
                <a:extLst>
                  <a:ext uri="{FF2B5EF4-FFF2-40B4-BE49-F238E27FC236}">
                    <a16:creationId xmlns:a16="http://schemas.microsoft.com/office/drawing/2014/main" id="{413B88C8-74D9-4DD9-A93C-FC695B8E657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  <p:sp>
            <p:nvSpPr>
              <p:cNvPr id="22602" name="WordArt 74">
                <a:extLst>
                  <a:ext uri="{FF2B5EF4-FFF2-40B4-BE49-F238E27FC236}">
                    <a16:creationId xmlns:a16="http://schemas.microsoft.com/office/drawing/2014/main" id="{2D42D1AB-4223-4145-AA54-A3AF13E65C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960" y="432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葉山町</a:t>
                </a:r>
              </a:p>
            </p:txBody>
          </p:sp>
        </p:grpSp>
        <p:grpSp>
          <p:nvGrpSpPr>
            <p:cNvPr id="22603" name="Group 75">
              <a:extLst>
                <a:ext uri="{FF2B5EF4-FFF2-40B4-BE49-F238E27FC236}">
                  <a16:creationId xmlns:a16="http://schemas.microsoft.com/office/drawing/2014/main" id="{868D1247-089D-480E-B030-7F070F9DC9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55" y="4498"/>
              <a:ext cx="453" cy="111"/>
              <a:chOff x="6555" y="4498"/>
              <a:chExt cx="453" cy="111"/>
            </a:xfrm>
          </p:grpSpPr>
          <p:sp>
            <p:nvSpPr>
              <p:cNvPr id="22604" name="WordArt 76">
                <a:extLst>
                  <a:ext uri="{FF2B5EF4-FFF2-40B4-BE49-F238E27FC236}">
                    <a16:creationId xmlns:a16="http://schemas.microsoft.com/office/drawing/2014/main" id="{9A69F766-AB7B-4F99-AAF1-8D78884086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  <p:sp>
            <p:nvSpPr>
              <p:cNvPr id="22605" name="WordArt 77">
                <a:extLst>
                  <a:ext uri="{FF2B5EF4-FFF2-40B4-BE49-F238E27FC236}">
                    <a16:creationId xmlns:a16="http://schemas.microsoft.com/office/drawing/2014/main" id="{12C36B96-05D9-42A5-8ADE-1B0A1390457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55" y="4498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横須賀市</a:t>
                </a:r>
              </a:p>
            </p:txBody>
          </p:sp>
        </p:grpSp>
        <p:grpSp>
          <p:nvGrpSpPr>
            <p:cNvPr id="22606" name="Group 78">
              <a:extLst>
                <a:ext uri="{FF2B5EF4-FFF2-40B4-BE49-F238E27FC236}">
                  <a16:creationId xmlns:a16="http://schemas.microsoft.com/office/drawing/2014/main" id="{B76761B9-156B-4F42-A2EC-6B7533427E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84" y="2485"/>
              <a:ext cx="350" cy="111"/>
              <a:chOff x="1084" y="2485"/>
              <a:chExt cx="350" cy="111"/>
            </a:xfrm>
          </p:grpSpPr>
          <p:sp>
            <p:nvSpPr>
              <p:cNvPr id="22607" name="WordArt 79">
                <a:extLst>
                  <a:ext uri="{FF2B5EF4-FFF2-40B4-BE49-F238E27FC236}">
                    <a16:creationId xmlns:a16="http://schemas.microsoft.com/office/drawing/2014/main" id="{E8192B0D-62C6-4E04-A3C2-DFF8D1C8CC3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  <p:sp>
            <p:nvSpPr>
              <p:cNvPr id="22608" name="WordArt 80">
                <a:extLst>
                  <a:ext uri="{FF2B5EF4-FFF2-40B4-BE49-F238E27FC236}">
                    <a16:creationId xmlns:a16="http://schemas.microsoft.com/office/drawing/2014/main" id="{B01DC474-CC83-4D32-833B-26D51B1445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084" y="248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山北町</a:t>
                </a:r>
              </a:p>
            </p:txBody>
          </p:sp>
        </p:grpSp>
        <p:grpSp>
          <p:nvGrpSpPr>
            <p:cNvPr id="22609" name="Group 81">
              <a:extLst>
                <a:ext uri="{FF2B5EF4-FFF2-40B4-BE49-F238E27FC236}">
                  <a16:creationId xmlns:a16="http://schemas.microsoft.com/office/drawing/2014/main" id="{3FC09DE7-2B2D-46A8-8EF3-AFEBE4CCC3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4" y="4725"/>
              <a:ext cx="350" cy="111"/>
              <a:chOff x="914" y="4725"/>
              <a:chExt cx="350" cy="111"/>
            </a:xfrm>
          </p:grpSpPr>
          <p:sp>
            <p:nvSpPr>
              <p:cNvPr id="22610" name="WordArt 82">
                <a:extLst>
                  <a:ext uri="{FF2B5EF4-FFF2-40B4-BE49-F238E27FC236}">
                    <a16:creationId xmlns:a16="http://schemas.microsoft.com/office/drawing/2014/main" id="{FD3A8975-3E93-47C4-B94C-CBAE17C533F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  <p:sp>
            <p:nvSpPr>
              <p:cNvPr id="22611" name="WordArt 83">
                <a:extLst>
                  <a:ext uri="{FF2B5EF4-FFF2-40B4-BE49-F238E27FC236}">
                    <a16:creationId xmlns:a16="http://schemas.microsoft.com/office/drawing/2014/main" id="{E23DA46D-F13C-4B3D-A2C1-3BF9103EF1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914" y="4725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箱根町</a:t>
                </a:r>
              </a:p>
            </p:txBody>
          </p:sp>
        </p:grpSp>
        <p:grpSp>
          <p:nvGrpSpPr>
            <p:cNvPr id="22612" name="Group 84">
              <a:extLst>
                <a:ext uri="{FF2B5EF4-FFF2-40B4-BE49-F238E27FC236}">
                  <a16:creationId xmlns:a16="http://schemas.microsoft.com/office/drawing/2014/main" id="{56D82AB3-6C1B-4D7C-9E9C-04D11E29ED0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8" y="4243"/>
              <a:ext cx="453" cy="111"/>
              <a:chOff x="2048" y="4243"/>
              <a:chExt cx="453" cy="111"/>
            </a:xfrm>
          </p:grpSpPr>
          <p:sp>
            <p:nvSpPr>
              <p:cNvPr id="22613" name="WordArt 85">
                <a:extLst>
                  <a:ext uri="{FF2B5EF4-FFF2-40B4-BE49-F238E27FC236}">
                    <a16:creationId xmlns:a16="http://schemas.microsoft.com/office/drawing/2014/main" id="{6C086B0F-AD25-4CD3-93FC-72B9BD1514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  <p:sp>
            <p:nvSpPr>
              <p:cNvPr id="22614" name="WordArt 86">
                <a:extLst>
                  <a:ext uri="{FF2B5EF4-FFF2-40B4-BE49-F238E27FC236}">
                    <a16:creationId xmlns:a16="http://schemas.microsoft.com/office/drawing/2014/main" id="{D403E780-E2B2-4D06-AE73-647BE6673B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48" y="424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小田原市</a:t>
                </a:r>
              </a:p>
            </p:txBody>
          </p:sp>
        </p:grpSp>
        <p:grpSp>
          <p:nvGrpSpPr>
            <p:cNvPr id="22615" name="Group 87">
              <a:extLst>
                <a:ext uri="{FF2B5EF4-FFF2-40B4-BE49-F238E27FC236}">
                  <a16:creationId xmlns:a16="http://schemas.microsoft.com/office/drawing/2014/main" id="{08EA66D3-05CD-4056-93AB-785B9D0D3F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3903"/>
              <a:ext cx="453" cy="111"/>
              <a:chOff x="1254" y="3903"/>
              <a:chExt cx="453" cy="111"/>
            </a:xfrm>
          </p:grpSpPr>
          <p:sp>
            <p:nvSpPr>
              <p:cNvPr id="22616" name="WordArt 88">
                <a:extLst>
                  <a:ext uri="{FF2B5EF4-FFF2-40B4-BE49-F238E27FC236}">
                    <a16:creationId xmlns:a16="http://schemas.microsoft.com/office/drawing/2014/main" id="{A8F5E967-5818-4FBD-A078-FF6DB5F0BB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  <p:sp>
            <p:nvSpPr>
              <p:cNvPr id="22617" name="WordArt 89">
                <a:extLst>
                  <a:ext uri="{FF2B5EF4-FFF2-40B4-BE49-F238E27FC236}">
                    <a16:creationId xmlns:a16="http://schemas.microsoft.com/office/drawing/2014/main" id="{DC190139-6836-483C-B9D6-7DA0F201D4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254" y="390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南足柄市</a:t>
                </a:r>
              </a:p>
            </p:txBody>
          </p:sp>
        </p:grpSp>
        <p:grpSp>
          <p:nvGrpSpPr>
            <p:cNvPr id="22618" name="Group 90">
              <a:extLst>
                <a:ext uri="{FF2B5EF4-FFF2-40B4-BE49-F238E27FC236}">
                  <a16:creationId xmlns:a16="http://schemas.microsoft.com/office/drawing/2014/main" id="{321737D8-7626-417B-95BC-ED642044D9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39" y="5434"/>
              <a:ext cx="453" cy="111"/>
              <a:chOff x="1339" y="5434"/>
              <a:chExt cx="453" cy="111"/>
            </a:xfrm>
          </p:grpSpPr>
          <p:sp>
            <p:nvSpPr>
              <p:cNvPr id="22619" name="WordArt 91">
                <a:extLst>
                  <a:ext uri="{FF2B5EF4-FFF2-40B4-BE49-F238E27FC236}">
                    <a16:creationId xmlns:a16="http://schemas.microsoft.com/office/drawing/2014/main" id="{8BE520DA-9E05-41F9-891E-9A019E28C5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  <p:sp>
            <p:nvSpPr>
              <p:cNvPr id="22620" name="WordArt 92">
                <a:extLst>
                  <a:ext uri="{FF2B5EF4-FFF2-40B4-BE49-F238E27FC236}">
                    <a16:creationId xmlns:a16="http://schemas.microsoft.com/office/drawing/2014/main" id="{F5EEC0FD-C201-488A-B356-D0A4DA0EE4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339" y="543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湯河原町</a:t>
                </a:r>
              </a:p>
            </p:txBody>
          </p:sp>
        </p:grpSp>
        <p:grpSp>
          <p:nvGrpSpPr>
            <p:cNvPr id="22621" name="Group 93">
              <a:extLst>
                <a:ext uri="{FF2B5EF4-FFF2-40B4-BE49-F238E27FC236}">
                  <a16:creationId xmlns:a16="http://schemas.microsoft.com/office/drawing/2014/main" id="{5E23AD85-34C9-4A06-859A-6C79DE7B61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06" y="5462"/>
              <a:ext cx="350" cy="111"/>
              <a:chOff x="1906" y="5462"/>
              <a:chExt cx="350" cy="111"/>
            </a:xfrm>
          </p:grpSpPr>
          <p:sp>
            <p:nvSpPr>
              <p:cNvPr id="22622" name="WordArt 94">
                <a:extLst>
                  <a:ext uri="{FF2B5EF4-FFF2-40B4-BE49-F238E27FC236}">
                    <a16:creationId xmlns:a16="http://schemas.microsoft.com/office/drawing/2014/main" id="{99342914-8ADD-473B-8283-C2E26954322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  <p:sp>
            <p:nvSpPr>
              <p:cNvPr id="22623" name="WordArt 95">
                <a:extLst>
                  <a:ext uri="{FF2B5EF4-FFF2-40B4-BE49-F238E27FC236}">
                    <a16:creationId xmlns:a16="http://schemas.microsoft.com/office/drawing/2014/main" id="{3F34C41A-34A5-476C-BA1D-CB4A921F24E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906" y="546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真鶴町</a:t>
                </a:r>
              </a:p>
            </p:txBody>
          </p:sp>
        </p:grpSp>
        <p:grpSp>
          <p:nvGrpSpPr>
            <p:cNvPr id="22624" name="Group 96">
              <a:extLst>
                <a:ext uri="{FF2B5EF4-FFF2-40B4-BE49-F238E27FC236}">
                  <a16:creationId xmlns:a16="http://schemas.microsoft.com/office/drawing/2014/main" id="{9AFA0735-8A7C-4596-B76F-AECF9C306C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813"/>
              <a:ext cx="453" cy="111"/>
              <a:chOff x="3522" y="813"/>
              <a:chExt cx="453" cy="111"/>
            </a:xfrm>
          </p:grpSpPr>
          <p:sp>
            <p:nvSpPr>
              <p:cNvPr id="22625" name="WordArt 97">
                <a:extLst>
                  <a:ext uri="{FF2B5EF4-FFF2-40B4-BE49-F238E27FC236}">
                    <a16:creationId xmlns:a16="http://schemas.microsoft.com/office/drawing/2014/main" id="{7C7118AE-5D5B-42CD-B811-C096D16324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  <p:sp>
            <p:nvSpPr>
              <p:cNvPr id="22626" name="WordArt 98">
                <a:extLst>
                  <a:ext uri="{FF2B5EF4-FFF2-40B4-BE49-F238E27FC236}">
                    <a16:creationId xmlns:a16="http://schemas.microsoft.com/office/drawing/2014/main" id="{8FF4CFC4-708E-435E-8B48-C3EEFDEAF9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813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相模原市</a:t>
                </a:r>
              </a:p>
            </p:txBody>
          </p:sp>
        </p:grpSp>
        <p:grpSp>
          <p:nvGrpSpPr>
            <p:cNvPr id="22627" name="Group 99">
              <a:extLst>
                <a:ext uri="{FF2B5EF4-FFF2-40B4-BE49-F238E27FC236}">
                  <a16:creationId xmlns:a16="http://schemas.microsoft.com/office/drawing/2014/main" id="{86D7523A-2751-4F6E-A932-58D0DF00A8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1578"/>
              <a:ext cx="350" cy="111"/>
              <a:chOff x="3352" y="1578"/>
              <a:chExt cx="350" cy="111"/>
            </a:xfrm>
          </p:grpSpPr>
          <p:sp>
            <p:nvSpPr>
              <p:cNvPr id="22628" name="WordArt 100">
                <a:extLst>
                  <a:ext uri="{FF2B5EF4-FFF2-40B4-BE49-F238E27FC236}">
                    <a16:creationId xmlns:a16="http://schemas.microsoft.com/office/drawing/2014/main" id="{BC2B3E02-0C91-4176-8DC0-E30F896599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  <p:sp>
            <p:nvSpPr>
              <p:cNvPr id="22629" name="WordArt 101">
                <a:extLst>
                  <a:ext uri="{FF2B5EF4-FFF2-40B4-BE49-F238E27FC236}">
                    <a16:creationId xmlns:a16="http://schemas.microsoft.com/office/drawing/2014/main" id="{1273B077-DCB2-4274-8DEF-F4496CF9822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157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愛川町</a:t>
                </a:r>
              </a:p>
            </p:txBody>
          </p:sp>
        </p:grpSp>
        <p:grpSp>
          <p:nvGrpSpPr>
            <p:cNvPr id="22630" name="Group 102">
              <a:extLst>
                <a:ext uri="{FF2B5EF4-FFF2-40B4-BE49-F238E27FC236}">
                  <a16:creationId xmlns:a16="http://schemas.microsoft.com/office/drawing/2014/main" id="{701293A7-3750-4F82-9F0B-C2E73A602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2003"/>
              <a:ext cx="350" cy="111"/>
              <a:chOff x="2671" y="2003"/>
              <a:chExt cx="350" cy="111"/>
            </a:xfrm>
          </p:grpSpPr>
          <p:sp>
            <p:nvSpPr>
              <p:cNvPr id="22631" name="WordArt 103">
                <a:extLst>
                  <a:ext uri="{FF2B5EF4-FFF2-40B4-BE49-F238E27FC236}">
                    <a16:creationId xmlns:a16="http://schemas.microsoft.com/office/drawing/2014/main" id="{FBFAEC32-C3CD-41A8-981A-7100322E06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  <p:sp>
            <p:nvSpPr>
              <p:cNvPr id="22632" name="WordArt 104">
                <a:extLst>
                  <a:ext uri="{FF2B5EF4-FFF2-40B4-BE49-F238E27FC236}">
                    <a16:creationId xmlns:a16="http://schemas.microsoft.com/office/drawing/2014/main" id="{7A1066F9-D0AF-4BA0-9A44-C721430CEF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清川村</a:t>
                </a:r>
              </a:p>
            </p:txBody>
          </p:sp>
        </p:grpSp>
        <p:grpSp>
          <p:nvGrpSpPr>
            <p:cNvPr id="22633" name="Group 105">
              <a:extLst>
                <a:ext uri="{FF2B5EF4-FFF2-40B4-BE49-F238E27FC236}">
                  <a16:creationId xmlns:a16="http://schemas.microsoft.com/office/drawing/2014/main" id="{6F2B2281-B71F-404D-90B4-521002DAE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2" y="1635"/>
              <a:ext cx="170" cy="76"/>
              <a:chOff x="4372" y="1635"/>
              <a:chExt cx="170" cy="76"/>
            </a:xfrm>
          </p:grpSpPr>
          <p:sp>
            <p:nvSpPr>
              <p:cNvPr id="22634" name="WordArt 106">
                <a:extLst>
                  <a:ext uri="{FF2B5EF4-FFF2-40B4-BE49-F238E27FC236}">
                    <a16:creationId xmlns:a16="http://schemas.microsoft.com/office/drawing/2014/main" id="{B23FD4EF-91E7-4F34-8E5F-98839F2A80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2635" name="WordArt 107">
                <a:extLst>
                  <a:ext uri="{FF2B5EF4-FFF2-40B4-BE49-F238E27FC236}">
                    <a16:creationId xmlns:a16="http://schemas.microsoft.com/office/drawing/2014/main" id="{A4DC9614-C920-4493-B2A7-3F439EF410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72" y="163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2636" name="Group 108">
              <a:extLst>
                <a:ext uri="{FF2B5EF4-FFF2-40B4-BE49-F238E27FC236}">
                  <a16:creationId xmlns:a16="http://schemas.microsoft.com/office/drawing/2014/main" id="{30C7A3DA-00E2-44CB-A6D7-8EAD4CA26D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1266"/>
              <a:ext cx="255" cy="76"/>
              <a:chOff x="4032" y="1266"/>
              <a:chExt cx="255" cy="76"/>
            </a:xfrm>
          </p:grpSpPr>
          <p:sp>
            <p:nvSpPr>
              <p:cNvPr id="22637" name="WordArt 109">
                <a:extLst>
                  <a:ext uri="{FF2B5EF4-FFF2-40B4-BE49-F238E27FC236}">
                    <a16:creationId xmlns:a16="http://schemas.microsoft.com/office/drawing/2014/main" id="{2F0C15C7-E47A-4203-B051-30F2311842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2638" name="WordArt 110">
                <a:extLst>
                  <a:ext uri="{FF2B5EF4-FFF2-40B4-BE49-F238E27FC236}">
                    <a16:creationId xmlns:a16="http://schemas.microsoft.com/office/drawing/2014/main" id="{5CA13EEE-F3EC-4A83-BA13-1CFA6D8C4C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126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2639" name="Group 111">
              <a:extLst>
                <a:ext uri="{FF2B5EF4-FFF2-40B4-BE49-F238E27FC236}">
                  <a16:creationId xmlns:a16="http://schemas.microsoft.com/office/drawing/2014/main" id="{9F723674-EFB6-4E02-B55A-DFF50FD3E7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71" y="1125"/>
              <a:ext cx="170" cy="76"/>
              <a:chOff x="2671" y="1125"/>
              <a:chExt cx="170" cy="76"/>
            </a:xfrm>
          </p:grpSpPr>
          <p:sp>
            <p:nvSpPr>
              <p:cNvPr id="22640" name="WordArt 112">
                <a:extLst>
                  <a:ext uri="{FF2B5EF4-FFF2-40B4-BE49-F238E27FC236}">
                    <a16:creationId xmlns:a16="http://schemas.microsoft.com/office/drawing/2014/main" id="{82A9F80B-9C51-4E2E-A361-4D0FDC11884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2641" name="WordArt 113">
                <a:extLst>
                  <a:ext uri="{FF2B5EF4-FFF2-40B4-BE49-F238E27FC236}">
                    <a16:creationId xmlns:a16="http://schemas.microsoft.com/office/drawing/2014/main" id="{EC53EE5B-495B-42C8-AD46-5466227DBB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71" y="112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2642" name="Group 114">
              <a:extLst>
                <a:ext uri="{FF2B5EF4-FFF2-40B4-BE49-F238E27FC236}">
                  <a16:creationId xmlns:a16="http://schemas.microsoft.com/office/drawing/2014/main" id="{24A5FB31-69D2-4F71-AC5B-E734A9B608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1" y="2911"/>
              <a:ext cx="350" cy="111"/>
              <a:chOff x="1811" y="2911"/>
              <a:chExt cx="350" cy="111"/>
            </a:xfrm>
          </p:grpSpPr>
          <p:sp>
            <p:nvSpPr>
              <p:cNvPr id="22643" name="WordArt 115">
                <a:extLst>
                  <a:ext uri="{FF2B5EF4-FFF2-40B4-BE49-F238E27FC236}">
                    <a16:creationId xmlns:a16="http://schemas.microsoft.com/office/drawing/2014/main" id="{7759F9FE-F008-453B-A5AF-5E77DC213B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  <p:sp>
            <p:nvSpPr>
              <p:cNvPr id="22644" name="WordArt 116">
                <a:extLst>
                  <a:ext uri="{FF2B5EF4-FFF2-40B4-BE49-F238E27FC236}">
                    <a16:creationId xmlns:a16="http://schemas.microsoft.com/office/drawing/2014/main" id="{E7F27F7D-F7AC-4B65-A588-29D9CB5AD8C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811" y="291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松田町</a:t>
                </a:r>
              </a:p>
            </p:txBody>
          </p:sp>
        </p:grpSp>
        <p:grpSp>
          <p:nvGrpSpPr>
            <p:cNvPr id="22645" name="Group 117">
              <a:extLst>
                <a:ext uri="{FF2B5EF4-FFF2-40B4-BE49-F238E27FC236}">
                  <a16:creationId xmlns:a16="http://schemas.microsoft.com/office/drawing/2014/main" id="{08B67160-0D00-4A24-BA08-7D74FC6D69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73" y="2939"/>
              <a:ext cx="350" cy="111"/>
              <a:chOff x="2473" y="2939"/>
              <a:chExt cx="350" cy="111"/>
            </a:xfrm>
          </p:grpSpPr>
          <p:sp>
            <p:nvSpPr>
              <p:cNvPr id="22646" name="WordArt 118">
                <a:extLst>
                  <a:ext uri="{FF2B5EF4-FFF2-40B4-BE49-F238E27FC236}">
                    <a16:creationId xmlns:a16="http://schemas.microsoft.com/office/drawing/2014/main" id="{40D1D9A0-ABF2-4872-AE9A-05529B1804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  <p:sp>
            <p:nvSpPr>
              <p:cNvPr id="22647" name="WordArt 119">
                <a:extLst>
                  <a:ext uri="{FF2B5EF4-FFF2-40B4-BE49-F238E27FC236}">
                    <a16:creationId xmlns:a16="http://schemas.microsoft.com/office/drawing/2014/main" id="{799B832A-15B1-4983-A72F-F4FE9810A98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73" y="293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秦野市</a:t>
                </a:r>
              </a:p>
            </p:txBody>
          </p:sp>
        </p:grpSp>
        <p:grpSp>
          <p:nvGrpSpPr>
            <p:cNvPr id="22648" name="Group 120">
              <a:extLst>
                <a:ext uri="{FF2B5EF4-FFF2-40B4-BE49-F238E27FC236}">
                  <a16:creationId xmlns:a16="http://schemas.microsoft.com/office/drawing/2014/main" id="{1688EBB9-0E4A-460B-B972-26B2D83928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69" y="3593"/>
              <a:ext cx="350" cy="111"/>
              <a:chOff x="1669" y="3593"/>
              <a:chExt cx="350" cy="111"/>
            </a:xfrm>
          </p:grpSpPr>
          <p:sp>
            <p:nvSpPr>
              <p:cNvPr id="22649" name="WordArt 121">
                <a:extLst>
                  <a:ext uri="{FF2B5EF4-FFF2-40B4-BE49-F238E27FC236}">
                    <a16:creationId xmlns:a16="http://schemas.microsoft.com/office/drawing/2014/main" id="{2DDFC8A9-6166-4375-AC3F-8576649FDF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  <p:sp>
            <p:nvSpPr>
              <p:cNvPr id="22650" name="WordArt 122">
                <a:extLst>
                  <a:ext uri="{FF2B5EF4-FFF2-40B4-BE49-F238E27FC236}">
                    <a16:creationId xmlns:a16="http://schemas.microsoft.com/office/drawing/2014/main" id="{0902AC83-6F54-415D-84B7-3904B20B9A2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1669" y="359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開成町</a:t>
                </a:r>
              </a:p>
            </p:txBody>
          </p:sp>
        </p:grpSp>
        <p:grpSp>
          <p:nvGrpSpPr>
            <p:cNvPr id="22651" name="Group 123">
              <a:extLst>
                <a:ext uri="{FF2B5EF4-FFF2-40B4-BE49-F238E27FC236}">
                  <a16:creationId xmlns:a16="http://schemas.microsoft.com/office/drawing/2014/main" id="{BAFD86BD-4F42-4949-AFDB-C154F80BC7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61" y="3648"/>
              <a:ext cx="350" cy="111"/>
              <a:chOff x="2161" y="3648"/>
              <a:chExt cx="350" cy="111"/>
            </a:xfrm>
          </p:grpSpPr>
          <p:sp>
            <p:nvSpPr>
              <p:cNvPr id="22652" name="WordArt 124">
                <a:extLst>
                  <a:ext uri="{FF2B5EF4-FFF2-40B4-BE49-F238E27FC236}">
                    <a16:creationId xmlns:a16="http://schemas.microsoft.com/office/drawing/2014/main" id="{E1E21FD5-1AAB-4896-BFCA-C091DEDAA1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  <p:sp>
            <p:nvSpPr>
              <p:cNvPr id="22653" name="WordArt 125">
                <a:extLst>
                  <a:ext uri="{FF2B5EF4-FFF2-40B4-BE49-F238E27FC236}">
                    <a16:creationId xmlns:a16="http://schemas.microsoft.com/office/drawing/2014/main" id="{35C092C3-B45D-40F7-849D-0D1B648178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16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大井町</a:t>
                </a:r>
              </a:p>
            </p:txBody>
          </p:sp>
        </p:grpSp>
        <p:grpSp>
          <p:nvGrpSpPr>
            <p:cNvPr id="22654" name="Group 126">
              <a:extLst>
                <a:ext uri="{FF2B5EF4-FFF2-40B4-BE49-F238E27FC236}">
                  <a16:creationId xmlns:a16="http://schemas.microsoft.com/office/drawing/2014/main" id="{58CA9F24-10CE-47B6-BB3A-9DD0FD59D0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05" y="3619"/>
              <a:ext cx="350" cy="111"/>
              <a:chOff x="2605" y="3619"/>
              <a:chExt cx="350" cy="111"/>
            </a:xfrm>
          </p:grpSpPr>
          <p:sp>
            <p:nvSpPr>
              <p:cNvPr id="22655" name="WordArt 127">
                <a:extLst>
                  <a:ext uri="{FF2B5EF4-FFF2-40B4-BE49-F238E27FC236}">
                    <a16:creationId xmlns:a16="http://schemas.microsoft.com/office/drawing/2014/main" id="{2E1D2620-22CC-4E79-B507-EB10C0C3A4E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  <p:sp>
            <p:nvSpPr>
              <p:cNvPr id="22656" name="WordArt 128">
                <a:extLst>
                  <a:ext uri="{FF2B5EF4-FFF2-40B4-BE49-F238E27FC236}">
                    <a16:creationId xmlns:a16="http://schemas.microsoft.com/office/drawing/2014/main" id="{C2017353-DD5B-4B93-89D2-820ADDFB53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05" y="361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中井町</a:t>
                </a:r>
              </a:p>
            </p:txBody>
          </p:sp>
        </p:grpSp>
        <p:grpSp>
          <p:nvGrpSpPr>
            <p:cNvPr id="22657" name="Group 129">
              <a:extLst>
                <a:ext uri="{FF2B5EF4-FFF2-40B4-BE49-F238E27FC236}">
                  <a16:creationId xmlns:a16="http://schemas.microsoft.com/office/drawing/2014/main" id="{5EC130AC-BFE9-4D24-BA89-A40876B5F7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67" y="2854"/>
              <a:ext cx="453" cy="111"/>
              <a:chOff x="3267" y="2854"/>
              <a:chExt cx="453" cy="111"/>
            </a:xfrm>
          </p:grpSpPr>
          <p:sp>
            <p:nvSpPr>
              <p:cNvPr id="22658" name="WordArt 130">
                <a:extLst>
                  <a:ext uri="{FF2B5EF4-FFF2-40B4-BE49-F238E27FC236}">
                    <a16:creationId xmlns:a16="http://schemas.microsoft.com/office/drawing/2014/main" id="{CD6DA950-7817-4A25-A1AD-5CA1C6D066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  <p:sp>
            <p:nvSpPr>
              <p:cNvPr id="22659" name="WordArt 131">
                <a:extLst>
                  <a:ext uri="{FF2B5EF4-FFF2-40B4-BE49-F238E27FC236}">
                    <a16:creationId xmlns:a16="http://schemas.microsoft.com/office/drawing/2014/main" id="{4976422C-BCC6-4B39-BD54-681EF59095B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67" y="2854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伊勢原市</a:t>
                </a:r>
              </a:p>
            </p:txBody>
          </p:sp>
        </p:grpSp>
        <p:grpSp>
          <p:nvGrpSpPr>
            <p:cNvPr id="22660" name="Group 132">
              <a:extLst>
                <a:ext uri="{FF2B5EF4-FFF2-40B4-BE49-F238E27FC236}">
                  <a16:creationId xmlns:a16="http://schemas.microsoft.com/office/drawing/2014/main" id="{A907BC6A-24D5-4C1E-A584-8EDF26CB57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931"/>
              <a:ext cx="350" cy="111"/>
              <a:chOff x="2870" y="3931"/>
              <a:chExt cx="350" cy="111"/>
            </a:xfrm>
          </p:grpSpPr>
          <p:sp>
            <p:nvSpPr>
              <p:cNvPr id="22661" name="WordArt 133">
                <a:extLst>
                  <a:ext uri="{FF2B5EF4-FFF2-40B4-BE49-F238E27FC236}">
                    <a16:creationId xmlns:a16="http://schemas.microsoft.com/office/drawing/2014/main" id="{8ABB32EA-8739-4594-B598-1CC6336DFD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  <p:sp>
            <p:nvSpPr>
              <p:cNvPr id="22662" name="WordArt 134">
                <a:extLst>
                  <a:ext uri="{FF2B5EF4-FFF2-40B4-BE49-F238E27FC236}">
                    <a16:creationId xmlns:a16="http://schemas.microsoft.com/office/drawing/2014/main" id="{2EFA6770-1B71-4C51-A0D5-6905876AE5B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70" y="393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二宮町</a:t>
                </a:r>
              </a:p>
            </p:txBody>
          </p:sp>
        </p:grpSp>
        <p:grpSp>
          <p:nvGrpSpPr>
            <p:cNvPr id="22663" name="Group 135">
              <a:extLst>
                <a:ext uri="{FF2B5EF4-FFF2-40B4-BE49-F238E27FC236}">
                  <a16:creationId xmlns:a16="http://schemas.microsoft.com/office/drawing/2014/main" id="{A396BB3B-5917-427E-B732-AFC2F3B527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28" y="3792"/>
              <a:ext cx="350" cy="111"/>
              <a:chOff x="3228" y="3792"/>
              <a:chExt cx="350" cy="111"/>
            </a:xfrm>
          </p:grpSpPr>
          <p:sp>
            <p:nvSpPr>
              <p:cNvPr id="22664" name="WordArt 136">
                <a:extLst>
                  <a:ext uri="{FF2B5EF4-FFF2-40B4-BE49-F238E27FC236}">
                    <a16:creationId xmlns:a16="http://schemas.microsoft.com/office/drawing/2014/main" id="{59D4D065-21E7-461B-9E3D-2DD395D2C1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  <p:sp>
            <p:nvSpPr>
              <p:cNvPr id="22665" name="WordArt 137">
                <a:extLst>
                  <a:ext uri="{FF2B5EF4-FFF2-40B4-BE49-F238E27FC236}">
                    <a16:creationId xmlns:a16="http://schemas.microsoft.com/office/drawing/2014/main" id="{2F8A0BF4-B7FB-4A72-91B7-0B97DEAF22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28" y="379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大磯町</a:t>
                </a:r>
              </a:p>
            </p:txBody>
          </p:sp>
        </p:grpSp>
        <p:grpSp>
          <p:nvGrpSpPr>
            <p:cNvPr id="22666" name="Group 138">
              <a:extLst>
                <a:ext uri="{FF2B5EF4-FFF2-40B4-BE49-F238E27FC236}">
                  <a16:creationId xmlns:a16="http://schemas.microsoft.com/office/drawing/2014/main" id="{34F5069E-7682-449A-8439-35523F6396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3" y="3449"/>
              <a:ext cx="350" cy="111"/>
              <a:chOff x="3493" y="3449"/>
              <a:chExt cx="350" cy="111"/>
            </a:xfrm>
          </p:grpSpPr>
          <p:sp>
            <p:nvSpPr>
              <p:cNvPr id="22667" name="WordArt 139">
                <a:extLst>
                  <a:ext uri="{FF2B5EF4-FFF2-40B4-BE49-F238E27FC236}">
                    <a16:creationId xmlns:a16="http://schemas.microsoft.com/office/drawing/2014/main" id="{2561B771-7D8E-4593-B858-D461D4ACB7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  <p:sp>
            <p:nvSpPr>
              <p:cNvPr id="22668" name="WordArt 140">
                <a:extLst>
                  <a:ext uri="{FF2B5EF4-FFF2-40B4-BE49-F238E27FC236}">
                    <a16:creationId xmlns:a16="http://schemas.microsoft.com/office/drawing/2014/main" id="{CFE6A2FC-6AD8-41AD-9F18-E22D2F22C9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344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平塚市</a:t>
                </a:r>
              </a:p>
            </p:txBody>
          </p:sp>
        </p:grpSp>
        <p:grpSp>
          <p:nvGrpSpPr>
            <p:cNvPr id="22669" name="Group 141">
              <a:extLst>
                <a:ext uri="{FF2B5EF4-FFF2-40B4-BE49-F238E27FC236}">
                  <a16:creationId xmlns:a16="http://schemas.microsoft.com/office/drawing/2014/main" id="{7BBBA24A-B463-4158-8DA8-3A9BCB9D45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63" y="2259"/>
              <a:ext cx="350" cy="111"/>
              <a:chOff x="3663" y="2259"/>
              <a:chExt cx="350" cy="111"/>
            </a:xfrm>
          </p:grpSpPr>
          <p:sp>
            <p:nvSpPr>
              <p:cNvPr id="22670" name="WordArt 142">
                <a:extLst>
                  <a:ext uri="{FF2B5EF4-FFF2-40B4-BE49-F238E27FC236}">
                    <a16:creationId xmlns:a16="http://schemas.microsoft.com/office/drawing/2014/main" id="{6DC2F318-C101-4AB0-A84E-5C0570CBFA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  <p:sp>
            <p:nvSpPr>
              <p:cNvPr id="22671" name="WordArt 143">
                <a:extLst>
                  <a:ext uri="{FF2B5EF4-FFF2-40B4-BE49-F238E27FC236}">
                    <a16:creationId xmlns:a16="http://schemas.microsoft.com/office/drawing/2014/main" id="{FCBB7376-9EF0-42F8-91ED-850BCDAECA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663" y="2259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厚木市</a:t>
                </a:r>
              </a:p>
            </p:txBody>
          </p:sp>
        </p:grpSp>
        <p:grpSp>
          <p:nvGrpSpPr>
            <p:cNvPr id="22672" name="Group 144">
              <a:extLst>
                <a:ext uri="{FF2B5EF4-FFF2-40B4-BE49-F238E27FC236}">
                  <a16:creationId xmlns:a16="http://schemas.microsoft.com/office/drawing/2014/main" id="{5BE4AB1C-8434-4D60-B2F9-A047701BD6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2570"/>
              <a:ext cx="453" cy="111"/>
              <a:chOff x="4060" y="2570"/>
              <a:chExt cx="453" cy="111"/>
            </a:xfrm>
          </p:grpSpPr>
          <p:sp>
            <p:nvSpPr>
              <p:cNvPr id="22673" name="WordArt 145">
                <a:extLst>
                  <a:ext uri="{FF2B5EF4-FFF2-40B4-BE49-F238E27FC236}">
                    <a16:creationId xmlns:a16="http://schemas.microsoft.com/office/drawing/2014/main" id="{5F37990A-D3C8-48DC-9A68-EA8235FFDE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  <p:sp>
            <p:nvSpPr>
              <p:cNvPr id="22674" name="WordArt 146">
                <a:extLst>
                  <a:ext uri="{FF2B5EF4-FFF2-40B4-BE49-F238E27FC236}">
                    <a16:creationId xmlns:a16="http://schemas.microsoft.com/office/drawing/2014/main" id="{D3EC4C39-F3A0-4E33-81AA-21E4F9BA094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2570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海老名市</a:t>
                </a:r>
              </a:p>
            </p:txBody>
          </p:sp>
        </p:grpSp>
        <p:grpSp>
          <p:nvGrpSpPr>
            <p:cNvPr id="22675" name="Group 147">
              <a:extLst>
                <a:ext uri="{FF2B5EF4-FFF2-40B4-BE49-F238E27FC236}">
                  <a16:creationId xmlns:a16="http://schemas.microsoft.com/office/drawing/2014/main" id="{0ACF4A9E-8F1E-47E1-9678-2F2196F614C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2" y="3619"/>
              <a:ext cx="453" cy="111"/>
              <a:chOff x="4202" y="3619"/>
              <a:chExt cx="453" cy="111"/>
            </a:xfrm>
          </p:grpSpPr>
          <p:sp>
            <p:nvSpPr>
              <p:cNvPr id="22676" name="WordArt 148">
                <a:extLst>
                  <a:ext uri="{FF2B5EF4-FFF2-40B4-BE49-F238E27FC236}">
                    <a16:creationId xmlns:a16="http://schemas.microsoft.com/office/drawing/2014/main" id="{BE2629D0-ECE3-4C3B-8B7D-546A2BC51E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  <p:sp>
            <p:nvSpPr>
              <p:cNvPr id="22677" name="WordArt 149">
                <a:extLst>
                  <a:ext uri="{FF2B5EF4-FFF2-40B4-BE49-F238E27FC236}">
                    <a16:creationId xmlns:a16="http://schemas.microsoft.com/office/drawing/2014/main" id="{D85F7AF1-886F-4EDF-9EAB-3E553088FE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3619"/>
                <a:ext cx="453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茅ヶ崎市</a:t>
                </a:r>
              </a:p>
            </p:txBody>
          </p:sp>
        </p:grpSp>
        <p:grpSp>
          <p:nvGrpSpPr>
            <p:cNvPr id="22678" name="Group 150">
              <a:extLst>
                <a:ext uri="{FF2B5EF4-FFF2-40B4-BE49-F238E27FC236}">
                  <a16:creationId xmlns:a16="http://schemas.microsoft.com/office/drawing/2014/main" id="{325523AC-4C4C-4E71-98A1-7FC339574C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41" y="3251"/>
              <a:ext cx="350" cy="111"/>
              <a:chOff x="4741" y="3251"/>
              <a:chExt cx="350" cy="111"/>
            </a:xfrm>
          </p:grpSpPr>
          <p:sp>
            <p:nvSpPr>
              <p:cNvPr id="22679" name="WordArt 151">
                <a:extLst>
                  <a:ext uri="{FF2B5EF4-FFF2-40B4-BE49-F238E27FC236}">
                    <a16:creationId xmlns:a16="http://schemas.microsoft.com/office/drawing/2014/main" id="{DCA174BE-66E7-4FB7-842D-74D87B33AC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  <p:sp>
            <p:nvSpPr>
              <p:cNvPr id="22680" name="WordArt 152">
                <a:extLst>
                  <a:ext uri="{FF2B5EF4-FFF2-40B4-BE49-F238E27FC236}">
                    <a16:creationId xmlns:a16="http://schemas.microsoft.com/office/drawing/2014/main" id="{619A8E73-80E5-4421-B298-BA6734EB5F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1" y="325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藤沢市</a:t>
                </a:r>
              </a:p>
            </p:txBody>
          </p:sp>
        </p:grpSp>
        <p:grpSp>
          <p:nvGrpSpPr>
            <p:cNvPr id="22681" name="Group 153">
              <a:extLst>
                <a:ext uri="{FF2B5EF4-FFF2-40B4-BE49-F238E27FC236}">
                  <a16:creationId xmlns:a16="http://schemas.microsoft.com/office/drawing/2014/main" id="{AB2EE228-6099-48D4-A57D-BDC4423CF9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0" y="3222"/>
              <a:ext cx="350" cy="111"/>
              <a:chOff x="4060" y="3222"/>
              <a:chExt cx="350" cy="111"/>
            </a:xfrm>
          </p:grpSpPr>
          <p:sp>
            <p:nvSpPr>
              <p:cNvPr id="22682" name="WordArt 154">
                <a:extLst>
                  <a:ext uri="{FF2B5EF4-FFF2-40B4-BE49-F238E27FC236}">
                    <a16:creationId xmlns:a16="http://schemas.microsoft.com/office/drawing/2014/main" id="{23A0D1B6-4708-454B-B971-8DA8DAEBF34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  <p:sp>
            <p:nvSpPr>
              <p:cNvPr id="22683" name="WordArt 155">
                <a:extLst>
                  <a:ext uri="{FF2B5EF4-FFF2-40B4-BE49-F238E27FC236}">
                    <a16:creationId xmlns:a16="http://schemas.microsoft.com/office/drawing/2014/main" id="{ADE2B162-C3E2-45D2-A975-5108898610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60" y="322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寒川町</a:t>
                </a:r>
              </a:p>
            </p:txBody>
          </p:sp>
        </p:grpSp>
        <p:grpSp>
          <p:nvGrpSpPr>
            <p:cNvPr id="22684" name="Group 156">
              <a:extLst>
                <a:ext uri="{FF2B5EF4-FFF2-40B4-BE49-F238E27FC236}">
                  <a16:creationId xmlns:a16="http://schemas.microsoft.com/office/drawing/2014/main" id="{5747531E-2851-4A1A-B220-7DF57B56E3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3648"/>
              <a:ext cx="350" cy="111"/>
              <a:chOff x="5421" y="3648"/>
              <a:chExt cx="350" cy="111"/>
            </a:xfrm>
          </p:grpSpPr>
          <p:sp>
            <p:nvSpPr>
              <p:cNvPr id="22685" name="WordArt 157">
                <a:extLst>
                  <a:ext uri="{FF2B5EF4-FFF2-40B4-BE49-F238E27FC236}">
                    <a16:creationId xmlns:a16="http://schemas.microsoft.com/office/drawing/2014/main" id="{BB44F146-8078-48CA-81EF-06B5C7284E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  <p:sp>
            <p:nvSpPr>
              <p:cNvPr id="22686" name="WordArt 158">
                <a:extLst>
                  <a:ext uri="{FF2B5EF4-FFF2-40B4-BE49-F238E27FC236}">
                    <a16:creationId xmlns:a16="http://schemas.microsoft.com/office/drawing/2014/main" id="{02F56DA9-F77F-4150-910F-C167B08392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1" y="364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鎌倉市</a:t>
                </a:r>
              </a:p>
            </p:txBody>
          </p:sp>
        </p:grpSp>
        <p:grpSp>
          <p:nvGrpSpPr>
            <p:cNvPr id="22687" name="Group 159">
              <a:extLst>
                <a:ext uri="{FF2B5EF4-FFF2-40B4-BE49-F238E27FC236}">
                  <a16:creationId xmlns:a16="http://schemas.microsoft.com/office/drawing/2014/main" id="{F4859E91-390C-4FF9-AF89-80666D50C6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3515"/>
              <a:ext cx="255" cy="76"/>
              <a:chOff x="6215" y="3515"/>
              <a:chExt cx="255" cy="76"/>
            </a:xfrm>
          </p:grpSpPr>
          <p:sp>
            <p:nvSpPr>
              <p:cNvPr id="22688" name="WordArt 160">
                <a:extLst>
                  <a:ext uri="{FF2B5EF4-FFF2-40B4-BE49-F238E27FC236}">
                    <a16:creationId xmlns:a16="http://schemas.microsoft.com/office/drawing/2014/main" id="{EEE016C2-27E2-4D31-AD06-9E10210D3C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  <p:sp>
            <p:nvSpPr>
              <p:cNvPr id="22689" name="WordArt 161">
                <a:extLst>
                  <a:ext uri="{FF2B5EF4-FFF2-40B4-BE49-F238E27FC236}">
                    <a16:creationId xmlns:a16="http://schemas.microsoft.com/office/drawing/2014/main" id="{D75A36F2-D1F8-4753-8478-B6B2D9309AC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351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金沢区</a:t>
                </a:r>
              </a:p>
            </p:txBody>
          </p:sp>
        </p:grpSp>
        <p:grpSp>
          <p:nvGrpSpPr>
            <p:cNvPr id="22690" name="Group 162">
              <a:extLst>
                <a:ext uri="{FF2B5EF4-FFF2-40B4-BE49-F238E27FC236}">
                  <a16:creationId xmlns:a16="http://schemas.microsoft.com/office/drawing/2014/main" id="{CEE886C5-1F10-4DB4-AA49-1CA6E4755D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76" y="3364"/>
              <a:ext cx="170" cy="76"/>
              <a:chOff x="5676" y="3364"/>
              <a:chExt cx="170" cy="76"/>
            </a:xfrm>
          </p:grpSpPr>
          <p:sp>
            <p:nvSpPr>
              <p:cNvPr id="22691" name="WordArt 163">
                <a:extLst>
                  <a:ext uri="{FF2B5EF4-FFF2-40B4-BE49-F238E27FC236}">
                    <a16:creationId xmlns:a16="http://schemas.microsoft.com/office/drawing/2014/main" id="{1FF197BE-2784-45E4-B778-F87B6581A9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  <p:sp>
            <p:nvSpPr>
              <p:cNvPr id="22692" name="WordArt 164">
                <a:extLst>
                  <a:ext uri="{FF2B5EF4-FFF2-40B4-BE49-F238E27FC236}">
                    <a16:creationId xmlns:a16="http://schemas.microsoft.com/office/drawing/2014/main" id="{82CD1DFB-1660-4E7A-9C76-47630B2580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676" y="336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栄区</a:t>
                </a:r>
              </a:p>
            </p:txBody>
          </p:sp>
        </p:grpSp>
        <p:grpSp>
          <p:nvGrpSpPr>
            <p:cNvPr id="22693" name="Group 165">
              <a:extLst>
                <a:ext uri="{FF2B5EF4-FFF2-40B4-BE49-F238E27FC236}">
                  <a16:creationId xmlns:a16="http://schemas.microsoft.com/office/drawing/2014/main" id="{D2EBF46B-C5CB-4AC9-B07C-2B6549E50E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12" y="2032"/>
              <a:ext cx="350" cy="111"/>
              <a:chOff x="4712" y="2032"/>
              <a:chExt cx="350" cy="111"/>
            </a:xfrm>
          </p:grpSpPr>
          <p:sp>
            <p:nvSpPr>
              <p:cNvPr id="22694" name="WordArt 166">
                <a:extLst>
                  <a:ext uri="{FF2B5EF4-FFF2-40B4-BE49-F238E27FC236}">
                    <a16:creationId xmlns:a16="http://schemas.microsoft.com/office/drawing/2014/main" id="{8B2D649D-CBB6-4B86-A964-62433F38C4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  <p:sp>
            <p:nvSpPr>
              <p:cNvPr id="22695" name="WordArt 167">
                <a:extLst>
                  <a:ext uri="{FF2B5EF4-FFF2-40B4-BE49-F238E27FC236}">
                    <a16:creationId xmlns:a16="http://schemas.microsoft.com/office/drawing/2014/main" id="{137BCA52-9580-48F7-92A4-A4E35C51491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12" y="2032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大和市</a:t>
                </a:r>
              </a:p>
            </p:txBody>
          </p:sp>
        </p:grpSp>
        <p:grpSp>
          <p:nvGrpSpPr>
            <p:cNvPr id="22696" name="Group 168">
              <a:extLst>
                <a:ext uri="{FF2B5EF4-FFF2-40B4-BE49-F238E27FC236}">
                  <a16:creationId xmlns:a16="http://schemas.microsoft.com/office/drawing/2014/main" id="{5EE8EDF7-430E-4293-94F9-84C19EEB68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2003"/>
              <a:ext cx="350" cy="111"/>
              <a:chOff x="4259" y="2003"/>
              <a:chExt cx="350" cy="111"/>
            </a:xfrm>
          </p:grpSpPr>
          <p:sp>
            <p:nvSpPr>
              <p:cNvPr id="22697" name="WordArt 169">
                <a:extLst>
                  <a:ext uri="{FF2B5EF4-FFF2-40B4-BE49-F238E27FC236}">
                    <a16:creationId xmlns:a16="http://schemas.microsoft.com/office/drawing/2014/main" id="{A09A2DF9-97DE-4D8E-BA24-56CBCEE8E2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  <p:sp>
            <p:nvSpPr>
              <p:cNvPr id="22698" name="WordArt 170">
                <a:extLst>
                  <a:ext uri="{FF2B5EF4-FFF2-40B4-BE49-F238E27FC236}">
                    <a16:creationId xmlns:a16="http://schemas.microsoft.com/office/drawing/2014/main" id="{479A66BC-996C-4B67-864F-D3AD08F33D0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59" y="2003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座間市</a:t>
                </a:r>
              </a:p>
            </p:txBody>
          </p:sp>
        </p:grpSp>
        <p:grpSp>
          <p:nvGrpSpPr>
            <p:cNvPr id="22699" name="Group 171">
              <a:extLst>
                <a:ext uri="{FF2B5EF4-FFF2-40B4-BE49-F238E27FC236}">
                  <a16:creationId xmlns:a16="http://schemas.microsoft.com/office/drawing/2014/main" id="{9FAE30AD-EA75-480A-BDBD-A3B180BE89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7" y="2457"/>
              <a:ext cx="350" cy="111"/>
              <a:chOff x="4457" y="2457"/>
              <a:chExt cx="350" cy="111"/>
            </a:xfrm>
          </p:grpSpPr>
          <p:sp>
            <p:nvSpPr>
              <p:cNvPr id="22700" name="WordArt 172">
                <a:extLst>
                  <a:ext uri="{FF2B5EF4-FFF2-40B4-BE49-F238E27FC236}">
                    <a16:creationId xmlns:a16="http://schemas.microsoft.com/office/drawing/2014/main" id="{DC70256D-1611-4516-A7C4-8ECB1B3037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  <p:sp>
            <p:nvSpPr>
              <p:cNvPr id="22701" name="WordArt 173">
                <a:extLst>
                  <a:ext uri="{FF2B5EF4-FFF2-40B4-BE49-F238E27FC236}">
                    <a16:creationId xmlns:a16="http://schemas.microsoft.com/office/drawing/2014/main" id="{E3B67E4B-E6F2-4A31-9956-4864F6C83E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57" y="2457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綾瀬市</a:t>
                </a:r>
              </a:p>
            </p:txBody>
          </p:sp>
        </p:grpSp>
        <p:grpSp>
          <p:nvGrpSpPr>
            <p:cNvPr id="22702" name="Group 174">
              <a:extLst>
                <a:ext uri="{FF2B5EF4-FFF2-40B4-BE49-F238E27FC236}">
                  <a16:creationId xmlns:a16="http://schemas.microsoft.com/office/drawing/2014/main" id="{A734A0ED-E6A8-4044-BA39-831101106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27" y="2712"/>
              <a:ext cx="170" cy="76"/>
              <a:chOff x="6527" y="2712"/>
              <a:chExt cx="170" cy="76"/>
            </a:xfrm>
          </p:grpSpPr>
          <p:sp>
            <p:nvSpPr>
              <p:cNvPr id="22703" name="WordArt 175">
                <a:extLst>
                  <a:ext uri="{FF2B5EF4-FFF2-40B4-BE49-F238E27FC236}">
                    <a16:creationId xmlns:a16="http://schemas.microsoft.com/office/drawing/2014/main" id="{36AFFBC9-5EE1-455A-B151-BCC31D9061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  <p:sp>
            <p:nvSpPr>
              <p:cNvPr id="22704" name="WordArt 176">
                <a:extLst>
                  <a:ext uri="{FF2B5EF4-FFF2-40B4-BE49-F238E27FC236}">
                    <a16:creationId xmlns:a16="http://schemas.microsoft.com/office/drawing/2014/main" id="{CCA1042D-1C8F-4A8B-8B39-377D3E191EC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27" y="2712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中区</a:t>
                </a:r>
              </a:p>
            </p:txBody>
          </p:sp>
        </p:grpSp>
        <p:grpSp>
          <p:nvGrpSpPr>
            <p:cNvPr id="22705" name="Group 177">
              <a:extLst>
                <a:ext uri="{FF2B5EF4-FFF2-40B4-BE49-F238E27FC236}">
                  <a16:creationId xmlns:a16="http://schemas.microsoft.com/office/drawing/2014/main" id="{09D862DC-1B5A-41A5-AD2F-B7C04DB70C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16" y="2684"/>
              <a:ext cx="170" cy="76"/>
              <a:chOff x="6016" y="2684"/>
              <a:chExt cx="170" cy="76"/>
            </a:xfrm>
          </p:grpSpPr>
          <p:sp>
            <p:nvSpPr>
              <p:cNvPr id="22706" name="WordArt 178">
                <a:extLst>
                  <a:ext uri="{FF2B5EF4-FFF2-40B4-BE49-F238E27FC236}">
                    <a16:creationId xmlns:a16="http://schemas.microsoft.com/office/drawing/2014/main" id="{8948BDB7-D6C9-4282-8B27-5076A86C62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  <p:sp>
            <p:nvSpPr>
              <p:cNvPr id="22707" name="WordArt 179">
                <a:extLst>
                  <a:ext uri="{FF2B5EF4-FFF2-40B4-BE49-F238E27FC236}">
                    <a16:creationId xmlns:a16="http://schemas.microsoft.com/office/drawing/2014/main" id="{3120D724-46BF-4906-824D-8579AB9F80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016" y="2684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南区</a:t>
                </a:r>
              </a:p>
            </p:txBody>
          </p:sp>
        </p:grpSp>
        <p:grpSp>
          <p:nvGrpSpPr>
            <p:cNvPr id="22708" name="Group 180">
              <a:extLst>
                <a:ext uri="{FF2B5EF4-FFF2-40B4-BE49-F238E27FC236}">
                  <a16:creationId xmlns:a16="http://schemas.microsoft.com/office/drawing/2014/main" id="{D74BDDEF-886C-481D-95A6-E1D48A4009D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2769"/>
              <a:ext cx="170" cy="76"/>
              <a:chOff x="5138" y="2769"/>
              <a:chExt cx="170" cy="76"/>
            </a:xfrm>
          </p:grpSpPr>
          <p:sp>
            <p:nvSpPr>
              <p:cNvPr id="22709" name="WordArt 181">
                <a:extLst>
                  <a:ext uri="{FF2B5EF4-FFF2-40B4-BE49-F238E27FC236}">
                    <a16:creationId xmlns:a16="http://schemas.microsoft.com/office/drawing/2014/main" id="{163606DE-4A16-4302-BF45-CA8476AEDD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  <p:sp>
            <p:nvSpPr>
              <p:cNvPr id="22710" name="WordArt 182">
                <a:extLst>
                  <a:ext uri="{FF2B5EF4-FFF2-40B4-BE49-F238E27FC236}">
                    <a16:creationId xmlns:a16="http://schemas.microsoft.com/office/drawing/2014/main" id="{B0FDFB3F-71D9-4115-B570-EF6C9F3EAB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276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泉区</a:t>
                </a:r>
              </a:p>
            </p:txBody>
          </p:sp>
        </p:grpSp>
        <p:grpSp>
          <p:nvGrpSpPr>
            <p:cNvPr id="22711" name="Group 183">
              <a:extLst>
                <a:ext uri="{FF2B5EF4-FFF2-40B4-BE49-F238E27FC236}">
                  <a16:creationId xmlns:a16="http://schemas.microsoft.com/office/drawing/2014/main" id="{0A45123E-2E88-4E30-A899-B948008D6E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49" y="2882"/>
              <a:ext cx="255" cy="76"/>
              <a:chOff x="5449" y="2882"/>
              <a:chExt cx="255" cy="76"/>
            </a:xfrm>
          </p:grpSpPr>
          <p:sp>
            <p:nvSpPr>
              <p:cNvPr id="22712" name="WordArt 184">
                <a:extLst>
                  <a:ext uri="{FF2B5EF4-FFF2-40B4-BE49-F238E27FC236}">
                    <a16:creationId xmlns:a16="http://schemas.microsoft.com/office/drawing/2014/main" id="{5D8F9175-3E5E-4CD0-92B5-1FB946AB87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  <p:sp>
            <p:nvSpPr>
              <p:cNvPr id="22713" name="WordArt 185">
                <a:extLst>
                  <a:ext uri="{FF2B5EF4-FFF2-40B4-BE49-F238E27FC236}">
                    <a16:creationId xmlns:a16="http://schemas.microsoft.com/office/drawing/2014/main" id="{5340962B-427E-47F6-B6CF-C4BFC05718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49" y="2882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戸塚区</a:t>
                </a:r>
              </a:p>
            </p:txBody>
          </p:sp>
        </p:grpSp>
        <p:grpSp>
          <p:nvGrpSpPr>
            <p:cNvPr id="22714" name="Group 186">
              <a:extLst>
                <a:ext uri="{FF2B5EF4-FFF2-40B4-BE49-F238E27FC236}">
                  <a16:creationId xmlns:a16="http://schemas.microsoft.com/office/drawing/2014/main" id="{9B2532F6-E510-4308-9748-543960DE1F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3024"/>
              <a:ext cx="255" cy="76"/>
              <a:chOff x="5790" y="3024"/>
              <a:chExt cx="255" cy="76"/>
            </a:xfrm>
          </p:grpSpPr>
          <p:sp>
            <p:nvSpPr>
              <p:cNvPr id="22715" name="WordArt 187">
                <a:extLst>
                  <a:ext uri="{FF2B5EF4-FFF2-40B4-BE49-F238E27FC236}">
                    <a16:creationId xmlns:a16="http://schemas.microsoft.com/office/drawing/2014/main" id="{434C813A-4800-4D48-AB83-82AA33F9276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  <p:sp>
            <p:nvSpPr>
              <p:cNvPr id="22716" name="WordArt 188">
                <a:extLst>
                  <a:ext uri="{FF2B5EF4-FFF2-40B4-BE49-F238E27FC236}">
                    <a16:creationId xmlns:a16="http://schemas.microsoft.com/office/drawing/2014/main" id="{14C6A158-D8F9-4E6D-99E0-BE684260467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港南区</a:t>
                </a:r>
              </a:p>
            </p:txBody>
          </p:sp>
        </p:grpSp>
        <p:grpSp>
          <p:nvGrpSpPr>
            <p:cNvPr id="22717" name="Group 189">
              <a:extLst>
                <a:ext uri="{FF2B5EF4-FFF2-40B4-BE49-F238E27FC236}">
                  <a16:creationId xmlns:a16="http://schemas.microsoft.com/office/drawing/2014/main" id="{05BFCAB1-4764-4178-9D1C-5ED5014E9C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58" y="3024"/>
              <a:ext cx="255" cy="76"/>
              <a:chOff x="6158" y="3024"/>
              <a:chExt cx="255" cy="76"/>
            </a:xfrm>
          </p:grpSpPr>
          <p:sp>
            <p:nvSpPr>
              <p:cNvPr id="22718" name="WordArt 190">
                <a:extLst>
                  <a:ext uri="{FF2B5EF4-FFF2-40B4-BE49-F238E27FC236}">
                    <a16:creationId xmlns:a16="http://schemas.microsoft.com/office/drawing/2014/main" id="{71774758-990E-404A-8BB0-147044464D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  <p:sp>
            <p:nvSpPr>
              <p:cNvPr id="22719" name="WordArt 191">
                <a:extLst>
                  <a:ext uri="{FF2B5EF4-FFF2-40B4-BE49-F238E27FC236}">
                    <a16:creationId xmlns:a16="http://schemas.microsoft.com/office/drawing/2014/main" id="{AAA4D2A3-75D7-46F1-984F-29C67C8195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58" y="3024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磯子区</a:t>
                </a:r>
              </a:p>
            </p:txBody>
          </p:sp>
        </p:grpSp>
        <p:grpSp>
          <p:nvGrpSpPr>
            <p:cNvPr id="22720" name="Group 192">
              <a:extLst>
                <a:ext uri="{FF2B5EF4-FFF2-40B4-BE49-F238E27FC236}">
                  <a16:creationId xmlns:a16="http://schemas.microsoft.com/office/drawing/2014/main" id="{BE6FB264-50F3-483F-8AD7-3A74D6BF01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2287"/>
              <a:ext cx="255" cy="76"/>
              <a:chOff x="5053" y="2287"/>
              <a:chExt cx="255" cy="76"/>
            </a:xfrm>
          </p:grpSpPr>
          <p:sp>
            <p:nvSpPr>
              <p:cNvPr id="22721" name="WordArt 193">
                <a:extLst>
                  <a:ext uri="{FF2B5EF4-FFF2-40B4-BE49-F238E27FC236}">
                    <a16:creationId xmlns:a16="http://schemas.microsoft.com/office/drawing/2014/main" id="{DC71D3A5-A87F-4C07-B3E6-7F6C3749D9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  <p:sp>
            <p:nvSpPr>
              <p:cNvPr id="22722" name="WordArt 194">
                <a:extLst>
                  <a:ext uri="{FF2B5EF4-FFF2-40B4-BE49-F238E27FC236}">
                    <a16:creationId xmlns:a16="http://schemas.microsoft.com/office/drawing/2014/main" id="{4F7BAAEA-7F0F-4508-A9B0-5566F902A5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228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瀬谷区</a:t>
                </a:r>
              </a:p>
            </p:txBody>
          </p:sp>
        </p:grpSp>
        <p:grpSp>
          <p:nvGrpSpPr>
            <p:cNvPr id="22723" name="Group 195">
              <a:extLst>
                <a:ext uri="{FF2B5EF4-FFF2-40B4-BE49-F238E27FC236}">
                  <a16:creationId xmlns:a16="http://schemas.microsoft.com/office/drawing/2014/main" id="{C7B3103A-850D-4439-B6E2-5D99FA85274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8" y="898"/>
              <a:ext cx="255" cy="76"/>
              <a:chOff x="5138" y="898"/>
              <a:chExt cx="255" cy="76"/>
            </a:xfrm>
          </p:grpSpPr>
          <p:sp>
            <p:nvSpPr>
              <p:cNvPr id="22724" name="WordArt 196">
                <a:extLst>
                  <a:ext uri="{FF2B5EF4-FFF2-40B4-BE49-F238E27FC236}">
                    <a16:creationId xmlns:a16="http://schemas.microsoft.com/office/drawing/2014/main" id="{E919E711-81E1-4ED2-BEE5-33BB76D115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  <p:sp>
            <p:nvSpPr>
              <p:cNvPr id="22725" name="WordArt 197">
                <a:extLst>
                  <a:ext uri="{FF2B5EF4-FFF2-40B4-BE49-F238E27FC236}">
                    <a16:creationId xmlns:a16="http://schemas.microsoft.com/office/drawing/2014/main" id="{68C7A3DE-61A9-4404-9797-BE97777891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8" y="898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麻生区</a:t>
                </a:r>
              </a:p>
            </p:txBody>
          </p:sp>
        </p:grpSp>
        <p:grpSp>
          <p:nvGrpSpPr>
            <p:cNvPr id="22726" name="Group 198">
              <a:extLst>
                <a:ext uri="{FF2B5EF4-FFF2-40B4-BE49-F238E27FC236}">
                  <a16:creationId xmlns:a16="http://schemas.microsoft.com/office/drawing/2014/main" id="{45232980-B03F-49BE-94C2-95C8EC235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1" y="643"/>
              <a:ext cx="255" cy="76"/>
              <a:chOff x="5591" y="643"/>
              <a:chExt cx="255" cy="76"/>
            </a:xfrm>
          </p:grpSpPr>
          <p:sp>
            <p:nvSpPr>
              <p:cNvPr id="22727" name="WordArt 199">
                <a:extLst>
                  <a:ext uri="{FF2B5EF4-FFF2-40B4-BE49-F238E27FC236}">
                    <a16:creationId xmlns:a16="http://schemas.microsoft.com/office/drawing/2014/main" id="{6CE381F3-D1EB-4520-A262-4865F00587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  <p:sp>
            <p:nvSpPr>
              <p:cNvPr id="22728" name="WordArt 200">
                <a:extLst>
                  <a:ext uri="{FF2B5EF4-FFF2-40B4-BE49-F238E27FC236}">
                    <a16:creationId xmlns:a16="http://schemas.microsoft.com/office/drawing/2014/main" id="{376EE51E-2994-4D97-B4ED-875263241D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91" y="64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多摩区</a:t>
                </a:r>
              </a:p>
            </p:txBody>
          </p:sp>
        </p:grpSp>
        <p:grpSp>
          <p:nvGrpSpPr>
            <p:cNvPr id="22729" name="Group 201">
              <a:extLst>
                <a:ext uri="{FF2B5EF4-FFF2-40B4-BE49-F238E27FC236}">
                  <a16:creationId xmlns:a16="http://schemas.microsoft.com/office/drawing/2014/main" id="{3187B3A4-0C87-419F-87C5-5F7D154787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36" y="1323"/>
              <a:ext cx="255" cy="76"/>
              <a:chOff x="5336" y="1323"/>
              <a:chExt cx="255" cy="76"/>
            </a:xfrm>
          </p:grpSpPr>
          <p:sp>
            <p:nvSpPr>
              <p:cNvPr id="22730" name="WordArt 202">
                <a:extLst>
                  <a:ext uri="{FF2B5EF4-FFF2-40B4-BE49-F238E27FC236}">
                    <a16:creationId xmlns:a16="http://schemas.microsoft.com/office/drawing/2014/main" id="{187C3DDB-F5DC-4EF0-B065-F40D7C4F0DD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  <p:sp>
            <p:nvSpPr>
              <p:cNvPr id="22731" name="WordArt 203">
                <a:extLst>
                  <a:ext uri="{FF2B5EF4-FFF2-40B4-BE49-F238E27FC236}">
                    <a16:creationId xmlns:a16="http://schemas.microsoft.com/office/drawing/2014/main" id="{BC6F3D3F-990D-4723-A0C7-DDF5833173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36" y="132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青葉区</a:t>
                </a:r>
              </a:p>
            </p:txBody>
          </p:sp>
        </p:grpSp>
        <p:grpSp>
          <p:nvGrpSpPr>
            <p:cNvPr id="22732" name="Group 204">
              <a:extLst>
                <a:ext uri="{FF2B5EF4-FFF2-40B4-BE49-F238E27FC236}">
                  <a16:creationId xmlns:a16="http://schemas.microsoft.com/office/drawing/2014/main" id="{F39BCE34-1C67-4C07-96BB-DE03F78E06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1720"/>
              <a:ext cx="170" cy="76"/>
              <a:chOff x="5393" y="1720"/>
              <a:chExt cx="170" cy="76"/>
            </a:xfrm>
          </p:grpSpPr>
          <p:sp>
            <p:nvSpPr>
              <p:cNvPr id="22733" name="WordArt 205">
                <a:extLst>
                  <a:ext uri="{FF2B5EF4-FFF2-40B4-BE49-F238E27FC236}">
                    <a16:creationId xmlns:a16="http://schemas.microsoft.com/office/drawing/2014/main" id="{103A8325-DA72-4363-9BCC-D6D679B479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  <p:sp>
            <p:nvSpPr>
              <p:cNvPr id="22734" name="WordArt 206">
                <a:extLst>
                  <a:ext uri="{FF2B5EF4-FFF2-40B4-BE49-F238E27FC236}">
                    <a16:creationId xmlns:a16="http://schemas.microsoft.com/office/drawing/2014/main" id="{89C570DC-DA99-47CC-81C6-EA7C381129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1720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緑区</a:t>
                </a:r>
              </a:p>
            </p:txBody>
          </p:sp>
        </p:grpSp>
        <p:grpSp>
          <p:nvGrpSpPr>
            <p:cNvPr id="22735" name="Group 207">
              <a:extLst>
                <a:ext uri="{FF2B5EF4-FFF2-40B4-BE49-F238E27FC236}">
                  <a16:creationId xmlns:a16="http://schemas.microsoft.com/office/drawing/2014/main" id="{B43DA3F1-166F-44F9-B440-3A99FE544A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93" y="2145"/>
              <a:ext cx="170" cy="76"/>
              <a:chOff x="5393" y="2145"/>
              <a:chExt cx="170" cy="76"/>
            </a:xfrm>
          </p:grpSpPr>
          <p:sp>
            <p:nvSpPr>
              <p:cNvPr id="22736" name="WordArt 208">
                <a:extLst>
                  <a:ext uri="{FF2B5EF4-FFF2-40B4-BE49-F238E27FC236}">
                    <a16:creationId xmlns:a16="http://schemas.microsoft.com/office/drawing/2014/main" id="{F86E9E5C-5C9B-4638-B5C8-CC83F0B4A8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  <p:sp>
            <p:nvSpPr>
              <p:cNvPr id="22737" name="WordArt 209">
                <a:extLst>
                  <a:ext uri="{FF2B5EF4-FFF2-40B4-BE49-F238E27FC236}">
                    <a16:creationId xmlns:a16="http://schemas.microsoft.com/office/drawing/2014/main" id="{2DA7212B-9354-4997-88D0-12A611EBE3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93" y="2145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旭区</a:t>
                </a:r>
              </a:p>
            </p:txBody>
          </p:sp>
        </p:grpSp>
        <p:grpSp>
          <p:nvGrpSpPr>
            <p:cNvPr id="22738" name="Group 210">
              <a:extLst>
                <a:ext uri="{FF2B5EF4-FFF2-40B4-BE49-F238E27FC236}">
                  <a16:creationId xmlns:a16="http://schemas.microsoft.com/office/drawing/2014/main" id="{EA1F312D-62F5-4EB0-AE72-FF1AB0F5D5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13" y="841"/>
              <a:ext cx="350" cy="111"/>
              <a:chOff x="6413" y="841"/>
              <a:chExt cx="350" cy="111"/>
            </a:xfrm>
          </p:grpSpPr>
          <p:sp>
            <p:nvSpPr>
              <p:cNvPr id="22739" name="WordArt 211">
                <a:extLst>
                  <a:ext uri="{FF2B5EF4-FFF2-40B4-BE49-F238E27FC236}">
                    <a16:creationId xmlns:a16="http://schemas.microsoft.com/office/drawing/2014/main" id="{FE34221A-3F63-428F-9F03-6A378D6667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  <p:sp>
            <p:nvSpPr>
              <p:cNvPr id="22740" name="WordArt 212">
                <a:extLst>
                  <a:ext uri="{FF2B5EF4-FFF2-40B4-BE49-F238E27FC236}">
                    <a16:creationId xmlns:a16="http://schemas.microsoft.com/office/drawing/2014/main" id="{FB5EC428-0168-40A6-9E06-B6CE34759C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13" y="841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川崎市</a:t>
                </a:r>
              </a:p>
            </p:txBody>
          </p:sp>
        </p:grpSp>
        <p:grpSp>
          <p:nvGrpSpPr>
            <p:cNvPr id="22741" name="Group 213">
              <a:extLst>
                <a:ext uri="{FF2B5EF4-FFF2-40B4-BE49-F238E27FC236}">
                  <a16:creationId xmlns:a16="http://schemas.microsoft.com/office/drawing/2014/main" id="{8717BCED-7818-4C77-AF61-1DCAFF5DBE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10" y="1436"/>
              <a:ext cx="170" cy="76"/>
              <a:chOff x="6810" y="1436"/>
              <a:chExt cx="170" cy="76"/>
            </a:xfrm>
          </p:grpSpPr>
          <p:sp>
            <p:nvSpPr>
              <p:cNvPr id="22742" name="WordArt 214">
                <a:extLst>
                  <a:ext uri="{FF2B5EF4-FFF2-40B4-BE49-F238E27FC236}">
                    <a16:creationId xmlns:a16="http://schemas.microsoft.com/office/drawing/2014/main" id="{87A7563D-B229-477C-8728-442D6334C8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  <p:sp>
            <p:nvSpPr>
              <p:cNvPr id="22743" name="WordArt 215">
                <a:extLst>
                  <a:ext uri="{FF2B5EF4-FFF2-40B4-BE49-F238E27FC236}">
                    <a16:creationId xmlns:a16="http://schemas.microsoft.com/office/drawing/2014/main" id="{ECDF07C2-FD7B-4716-B302-B20C8762259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810" y="1436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幸区</a:t>
                </a:r>
              </a:p>
            </p:txBody>
          </p:sp>
        </p:grpSp>
        <p:grpSp>
          <p:nvGrpSpPr>
            <p:cNvPr id="22744" name="Group 216">
              <a:extLst>
                <a:ext uri="{FF2B5EF4-FFF2-40B4-BE49-F238E27FC236}">
                  <a16:creationId xmlns:a16="http://schemas.microsoft.com/office/drawing/2014/main" id="{A34BDDB3-6859-45E8-9658-66E0847155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02" y="926"/>
              <a:ext cx="255" cy="76"/>
              <a:chOff x="6102" y="926"/>
              <a:chExt cx="255" cy="76"/>
            </a:xfrm>
          </p:grpSpPr>
          <p:sp>
            <p:nvSpPr>
              <p:cNvPr id="22745" name="WordArt 217">
                <a:extLst>
                  <a:ext uri="{FF2B5EF4-FFF2-40B4-BE49-F238E27FC236}">
                    <a16:creationId xmlns:a16="http://schemas.microsoft.com/office/drawing/2014/main" id="{475564D7-40D5-465E-A88B-7F78107D0A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  <p:sp>
            <p:nvSpPr>
              <p:cNvPr id="22746" name="WordArt 218">
                <a:extLst>
                  <a:ext uri="{FF2B5EF4-FFF2-40B4-BE49-F238E27FC236}">
                    <a16:creationId xmlns:a16="http://schemas.microsoft.com/office/drawing/2014/main" id="{FB30241C-BCF5-4ADE-AA0C-52B787DF059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02" y="92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高津区</a:t>
                </a:r>
              </a:p>
            </p:txBody>
          </p:sp>
        </p:grpSp>
        <p:grpSp>
          <p:nvGrpSpPr>
            <p:cNvPr id="22747" name="Group 219">
              <a:extLst>
                <a:ext uri="{FF2B5EF4-FFF2-40B4-BE49-F238E27FC236}">
                  <a16:creationId xmlns:a16="http://schemas.microsoft.com/office/drawing/2014/main" id="{6FF83F7F-ED38-4FB4-8D2D-18E297CA96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0" y="1096"/>
              <a:ext cx="255" cy="76"/>
              <a:chOff x="6470" y="1096"/>
              <a:chExt cx="255" cy="76"/>
            </a:xfrm>
          </p:grpSpPr>
          <p:sp>
            <p:nvSpPr>
              <p:cNvPr id="22748" name="WordArt 220">
                <a:extLst>
                  <a:ext uri="{FF2B5EF4-FFF2-40B4-BE49-F238E27FC236}">
                    <a16:creationId xmlns:a16="http://schemas.microsoft.com/office/drawing/2014/main" id="{3A3456BE-E3F4-47FF-8D68-D45956D23F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  <p:sp>
            <p:nvSpPr>
              <p:cNvPr id="22749" name="WordArt 221">
                <a:extLst>
                  <a:ext uri="{FF2B5EF4-FFF2-40B4-BE49-F238E27FC236}">
                    <a16:creationId xmlns:a16="http://schemas.microsoft.com/office/drawing/2014/main" id="{F050C564-1227-4DCF-BB8C-B92AA88A6C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470" y="1096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中原区</a:t>
                </a:r>
              </a:p>
            </p:txBody>
          </p:sp>
        </p:grpSp>
        <p:grpSp>
          <p:nvGrpSpPr>
            <p:cNvPr id="22750" name="Group 222">
              <a:extLst>
                <a:ext uri="{FF2B5EF4-FFF2-40B4-BE49-F238E27FC236}">
                  <a16:creationId xmlns:a16="http://schemas.microsoft.com/office/drawing/2014/main" id="{94D49E55-0D26-4D9C-A01B-2D471AA91D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18" y="1011"/>
              <a:ext cx="255" cy="76"/>
              <a:chOff x="5818" y="1011"/>
              <a:chExt cx="255" cy="76"/>
            </a:xfrm>
          </p:grpSpPr>
          <p:sp>
            <p:nvSpPr>
              <p:cNvPr id="22751" name="WordArt 223">
                <a:extLst>
                  <a:ext uri="{FF2B5EF4-FFF2-40B4-BE49-F238E27FC236}">
                    <a16:creationId xmlns:a16="http://schemas.microsoft.com/office/drawing/2014/main" id="{6A735F84-F9B9-4C20-815C-500BBE443D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  <p:sp>
            <p:nvSpPr>
              <p:cNvPr id="22752" name="WordArt 224">
                <a:extLst>
                  <a:ext uri="{FF2B5EF4-FFF2-40B4-BE49-F238E27FC236}">
                    <a16:creationId xmlns:a16="http://schemas.microsoft.com/office/drawing/2014/main" id="{CBC21561-6871-4575-98C0-4EFC44970A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818" y="1011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宮前区</a:t>
                </a:r>
              </a:p>
            </p:txBody>
          </p:sp>
        </p:grpSp>
        <p:grpSp>
          <p:nvGrpSpPr>
            <p:cNvPr id="22753" name="Group 225">
              <a:extLst>
                <a:ext uri="{FF2B5EF4-FFF2-40B4-BE49-F238E27FC236}">
                  <a16:creationId xmlns:a16="http://schemas.microsoft.com/office/drawing/2014/main" id="{3EBD4954-0359-4E7F-B003-3FF173837D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50" y="1663"/>
              <a:ext cx="255" cy="76"/>
              <a:chOff x="7150" y="1663"/>
              <a:chExt cx="255" cy="76"/>
            </a:xfrm>
          </p:grpSpPr>
          <p:sp>
            <p:nvSpPr>
              <p:cNvPr id="22754" name="WordArt 226">
                <a:extLst>
                  <a:ext uri="{FF2B5EF4-FFF2-40B4-BE49-F238E27FC236}">
                    <a16:creationId xmlns:a16="http://schemas.microsoft.com/office/drawing/2014/main" id="{D0774972-2986-4293-A050-00185AD393F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  <p:sp>
            <p:nvSpPr>
              <p:cNvPr id="22755" name="WordArt 227">
                <a:extLst>
                  <a:ext uri="{FF2B5EF4-FFF2-40B4-BE49-F238E27FC236}">
                    <a16:creationId xmlns:a16="http://schemas.microsoft.com/office/drawing/2014/main" id="{ADF115B5-1EAB-456C-87D6-CF8403A83A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7150" y="1663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川崎区</a:t>
                </a:r>
              </a:p>
            </p:txBody>
          </p:sp>
        </p:grpSp>
        <p:grpSp>
          <p:nvGrpSpPr>
            <p:cNvPr id="22756" name="Group 228">
              <a:extLst>
                <a:ext uri="{FF2B5EF4-FFF2-40B4-BE49-F238E27FC236}">
                  <a16:creationId xmlns:a16="http://schemas.microsoft.com/office/drawing/2014/main" id="{D2CCD95E-DD4E-4C28-AEA5-73FBB1FE9B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583" y="1777"/>
              <a:ext cx="255" cy="76"/>
              <a:chOff x="6583" y="1777"/>
              <a:chExt cx="255" cy="76"/>
            </a:xfrm>
          </p:grpSpPr>
          <p:sp>
            <p:nvSpPr>
              <p:cNvPr id="22757" name="WordArt 229">
                <a:extLst>
                  <a:ext uri="{FF2B5EF4-FFF2-40B4-BE49-F238E27FC236}">
                    <a16:creationId xmlns:a16="http://schemas.microsoft.com/office/drawing/2014/main" id="{EF7C781A-19C9-4C57-88C4-B9DB9BD2E95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22758" name="WordArt 230">
                <a:extLst>
                  <a:ext uri="{FF2B5EF4-FFF2-40B4-BE49-F238E27FC236}">
                    <a16:creationId xmlns:a16="http://schemas.microsoft.com/office/drawing/2014/main" id="{E178364C-33BE-46AF-B146-9326FDFFF8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583" y="1777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22759" name="Group 231">
              <a:extLst>
                <a:ext uri="{FF2B5EF4-FFF2-40B4-BE49-F238E27FC236}">
                  <a16:creationId xmlns:a16="http://schemas.microsoft.com/office/drawing/2014/main" id="{7FDB62BD-7A55-4966-80D7-3BD1058E0E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5" y="1550"/>
              <a:ext cx="255" cy="76"/>
              <a:chOff x="6215" y="1550"/>
              <a:chExt cx="255" cy="76"/>
            </a:xfrm>
          </p:grpSpPr>
          <p:sp>
            <p:nvSpPr>
              <p:cNvPr id="22760" name="WordArt 232">
                <a:extLst>
                  <a:ext uri="{FF2B5EF4-FFF2-40B4-BE49-F238E27FC236}">
                    <a16:creationId xmlns:a16="http://schemas.microsoft.com/office/drawing/2014/main" id="{A191FC8E-F188-4F02-A400-DB982CE491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  <p:sp>
            <p:nvSpPr>
              <p:cNvPr id="22761" name="WordArt 233">
                <a:extLst>
                  <a:ext uri="{FF2B5EF4-FFF2-40B4-BE49-F238E27FC236}">
                    <a16:creationId xmlns:a16="http://schemas.microsoft.com/office/drawing/2014/main" id="{DB2284AD-78EE-4C43-B449-5E66F81FC5C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215" y="1550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港北区</a:t>
                </a:r>
              </a:p>
            </p:txBody>
          </p:sp>
        </p:grpSp>
        <p:grpSp>
          <p:nvGrpSpPr>
            <p:cNvPr id="22762" name="Group 234">
              <a:extLst>
                <a:ext uri="{FF2B5EF4-FFF2-40B4-BE49-F238E27FC236}">
                  <a16:creationId xmlns:a16="http://schemas.microsoft.com/office/drawing/2014/main" id="{5D0BD015-9F69-4A22-8069-6315A3342B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1465"/>
              <a:ext cx="255" cy="76"/>
              <a:chOff x="5790" y="1465"/>
              <a:chExt cx="255" cy="76"/>
            </a:xfrm>
          </p:grpSpPr>
          <p:sp>
            <p:nvSpPr>
              <p:cNvPr id="22763" name="WordArt 235">
                <a:extLst>
                  <a:ext uri="{FF2B5EF4-FFF2-40B4-BE49-F238E27FC236}">
                    <a16:creationId xmlns:a16="http://schemas.microsoft.com/office/drawing/2014/main" id="{9D2A46CA-E90E-4CDD-913E-D3C36560DC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  <p:sp>
            <p:nvSpPr>
              <p:cNvPr id="22764" name="WordArt 236">
                <a:extLst>
                  <a:ext uri="{FF2B5EF4-FFF2-40B4-BE49-F238E27FC236}">
                    <a16:creationId xmlns:a16="http://schemas.microsoft.com/office/drawing/2014/main" id="{C50FDC7D-7810-421F-947F-338C4A0FBDA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1465"/>
                <a:ext cx="255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都築区</a:t>
                </a:r>
              </a:p>
            </p:txBody>
          </p:sp>
        </p:grpSp>
        <p:grpSp>
          <p:nvGrpSpPr>
            <p:cNvPr id="22765" name="Group 237">
              <a:extLst>
                <a:ext uri="{FF2B5EF4-FFF2-40B4-BE49-F238E27FC236}">
                  <a16:creationId xmlns:a16="http://schemas.microsoft.com/office/drawing/2014/main" id="{B32DA847-53CB-4DAA-8BDB-728C5BE00E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61" y="2088"/>
              <a:ext cx="350" cy="111"/>
              <a:chOff x="5761" y="2088"/>
              <a:chExt cx="350" cy="111"/>
            </a:xfrm>
          </p:grpSpPr>
          <p:sp>
            <p:nvSpPr>
              <p:cNvPr id="22766" name="WordArt 238">
                <a:extLst>
                  <a:ext uri="{FF2B5EF4-FFF2-40B4-BE49-F238E27FC236}">
                    <a16:creationId xmlns:a16="http://schemas.microsoft.com/office/drawing/2014/main" id="{8514B74F-4B50-4558-93F3-2C193F6194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  <p:sp>
            <p:nvSpPr>
              <p:cNvPr id="22767" name="WordArt 239">
                <a:extLst>
                  <a:ext uri="{FF2B5EF4-FFF2-40B4-BE49-F238E27FC236}">
                    <a16:creationId xmlns:a16="http://schemas.microsoft.com/office/drawing/2014/main" id="{58C045D4-8161-4E8E-8475-D129C1CBE4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61" y="2088"/>
                <a:ext cx="350" cy="11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横浜市</a:t>
                </a:r>
              </a:p>
            </p:txBody>
          </p:sp>
        </p:grpSp>
        <p:grpSp>
          <p:nvGrpSpPr>
            <p:cNvPr id="22768" name="Group 240">
              <a:extLst>
                <a:ext uri="{FF2B5EF4-FFF2-40B4-BE49-F238E27FC236}">
                  <a16:creationId xmlns:a16="http://schemas.microsoft.com/office/drawing/2014/main" id="{1C13212C-2936-40D3-B94B-95024D7D98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409"/>
              <a:ext cx="170" cy="76"/>
              <a:chOff x="6187" y="2409"/>
              <a:chExt cx="170" cy="76"/>
            </a:xfrm>
          </p:grpSpPr>
          <p:sp>
            <p:nvSpPr>
              <p:cNvPr id="22769" name="WordArt 241">
                <a:extLst>
                  <a:ext uri="{FF2B5EF4-FFF2-40B4-BE49-F238E27FC236}">
                    <a16:creationId xmlns:a16="http://schemas.microsoft.com/office/drawing/2014/main" id="{88E612E7-08E2-4D7C-9280-08C943D158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  <p:sp>
            <p:nvSpPr>
              <p:cNvPr id="22770" name="WordArt 242">
                <a:extLst>
                  <a:ext uri="{FF2B5EF4-FFF2-40B4-BE49-F238E27FC236}">
                    <a16:creationId xmlns:a16="http://schemas.microsoft.com/office/drawing/2014/main" id="{E2ECA949-784D-45BE-B8A6-0DF732A6B80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409"/>
                <a:ext cx="170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西区</a:t>
                </a:r>
              </a:p>
            </p:txBody>
          </p:sp>
        </p:grpSp>
        <p:grpSp>
          <p:nvGrpSpPr>
            <p:cNvPr id="22771" name="Group 243">
              <a:extLst>
                <a:ext uri="{FF2B5EF4-FFF2-40B4-BE49-F238E27FC236}">
                  <a16:creationId xmlns:a16="http://schemas.microsoft.com/office/drawing/2014/main" id="{96697452-5C86-4C4F-B0E2-CA34E6BDA1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90" y="2315"/>
              <a:ext cx="369" cy="75"/>
              <a:chOff x="5790" y="2315"/>
              <a:chExt cx="369" cy="75"/>
            </a:xfrm>
          </p:grpSpPr>
          <p:sp>
            <p:nvSpPr>
              <p:cNvPr id="22772" name="WordArt 244">
                <a:extLst>
                  <a:ext uri="{FF2B5EF4-FFF2-40B4-BE49-F238E27FC236}">
                    <a16:creationId xmlns:a16="http://schemas.microsoft.com/office/drawing/2014/main" id="{AD929BEA-CB68-41B9-BD2D-85BB9F916F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  <p:sp>
            <p:nvSpPr>
              <p:cNvPr id="22773" name="WordArt 245">
                <a:extLst>
                  <a:ext uri="{FF2B5EF4-FFF2-40B4-BE49-F238E27FC236}">
                    <a16:creationId xmlns:a16="http://schemas.microsoft.com/office/drawing/2014/main" id="{602AB99F-C880-4125-AE1E-3243B2D4595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790" y="2315"/>
                <a:ext cx="369" cy="7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保土ヶ谷区</a:t>
                </a:r>
              </a:p>
            </p:txBody>
          </p:sp>
        </p:grpSp>
        <p:grpSp>
          <p:nvGrpSpPr>
            <p:cNvPr id="22774" name="Group 246">
              <a:extLst>
                <a:ext uri="{FF2B5EF4-FFF2-40B4-BE49-F238E27FC236}">
                  <a16:creationId xmlns:a16="http://schemas.microsoft.com/office/drawing/2014/main" id="{98C7B64C-B533-41F8-B63E-B0F36C7D7C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187" y="2088"/>
              <a:ext cx="312" cy="76"/>
              <a:chOff x="6187" y="2088"/>
              <a:chExt cx="312" cy="76"/>
            </a:xfrm>
          </p:grpSpPr>
          <p:sp>
            <p:nvSpPr>
              <p:cNvPr id="22775" name="WordArt 247">
                <a:extLst>
                  <a:ext uri="{FF2B5EF4-FFF2-40B4-BE49-F238E27FC236}">
                    <a16:creationId xmlns:a16="http://schemas.microsoft.com/office/drawing/2014/main" id="{DCA09467-E3C8-49C8-80B9-0B45295C5C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  <p:sp>
            <p:nvSpPr>
              <p:cNvPr id="22776" name="WordArt 248">
                <a:extLst>
                  <a:ext uri="{FF2B5EF4-FFF2-40B4-BE49-F238E27FC236}">
                    <a16:creationId xmlns:a16="http://schemas.microsoft.com/office/drawing/2014/main" id="{EB829945-FCFF-4707-8526-B627DE0FF9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6187" y="2088"/>
                <a:ext cx="312" cy="76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00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神奈川区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>
            <a:extLst>
              <a:ext uri="{FF2B5EF4-FFF2-40B4-BE49-F238E27FC236}">
                <a16:creationId xmlns:a16="http://schemas.microsoft.com/office/drawing/2014/main" id="{F07CAF99-C633-4980-B486-47B1BC1E5241}"/>
              </a:ext>
            </a:extLst>
          </p:cNvPr>
          <p:cNvGrpSpPr>
            <a:grpSpLocks/>
          </p:cNvGrpSpPr>
          <p:nvPr/>
        </p:nvGrpSpPr>
        <p:grpSpPr bwMode="auto">
          <a:xfrm>
            <a:off x="279400" y="660400"/>
            <a:ext cx="12061825" cy="8642350"/>
            <a:chOff x="176" y="416"/>
            <a:chExt cx="7598" cy="5444"/>
          </a:xfrm>
        </p:grpSpPr>
        <p:sp>
          <p:nvSpPr>
            <p:cNvPr id="23555" name="Rectangle 3">
              <a:extLst>
                <a:ext uri="{FF2B5EF4-FFF2-40B4-BE49-F238E27FC236}">
                  <a16:creationId xmlns:a16="http://schemas.microsoft.com/office/drawing/2014/main" id="{A1B7EC30-E66A-4C9A-B531-A9E33505F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1890"/>
              <a:ext cx="340" cy="68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6" name="Rectangle 4">
              <a:extLst>
                <a:ext uri="{FF2B5EF4-FFF2-40B4-BE49-F238E27FC236}">
                  <a16:creationId xmlns:a16="http://schemas.microsoft.com/office/drawing/2014/main" id="{06ECC2A8-A402-428D-AFD7-63864A819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890"/>
              <a:ext cx="453" cy="68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4CB3BBFF-DD7F-4981-9FE1-0F810A41C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" y="5292"/>
              <a:ext cx="680" cy="454"/>
            </a:xfrm>
            <a:prstGeom prst="rect">
              <a:avLst/>
            </a:prstGeom>
            <a:solidFill>
              <a:srgbClr val="8080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907C710E-19BE-4782-AF8C-B6148358F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5292"/>
              <a:ext cx="341" cy="45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46F98C0B-A52D-4071-ACDB-3EC631AF9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4271"/>
              <a:ext cx="794" cy="1021"/>
            </a:xfrm>
            <a:prstGeom prst="rect">
              <a:avLst/>
            </a:prstGeom>
            <a:solidFill>
              <a:srgbClr val="8080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2D9F02C4-CCBA-419C-8C36-5DEF26385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818"/>
              <a:ext cx="1021" cy="147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D7A79B95-6AD6-4280-BD53-587F8816B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" y="3591"/>
              <a:ext cx="795" cy="68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73F6AFF9-A8EF-4CD1-9609-3DD09BA9C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818"/>
              <a:ext cx="340" cy="34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6A325D0F-6322-4A60-B9D4-46191E6F5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818"/>
              <a:ext cx="681" cy="22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C3EE6E72-2D7B-4AF3-B551-759ED138D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137"/>
              <a:ext cx="1247" cy="681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B51710DC-6988-4913-A0E6-16BBEABC9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2117"/>
              <a:ext cx="680" cy="1361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8340210E-B149-4449-AC2A-6A83D9D3A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684"/>
              <a:ext cx="1247" cy="453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BA368C8C-669B-41A7-BD33-397BB47DB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117"/>
              <a:ext cx="1247" cy="566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5FD70C84-6499-4FC1-BDBE-266EE5FDA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8" y="1550"/>
              <a:ext cx="907" cy="566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70DF54DC-DA18-4876-998A-7A00B9FD7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31" y="1550"/>
              <a:ext cx="907" cy="566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F1925921-BA3D-452B-8C96-C7418D537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" y="416"/>
              <a:ext cx="2154" cy="1133"/>
            </a:xfrm>
            <a:prstGeom prst="rect">
              <a:avLst/>
            </a:prstGeom>
            <a:solidFill>
              <a:srgbClr val="3366FF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F8F5BFCC-D8D7-4E5A-A49E-BD673D6778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983"/>
              <a:ext cx="681" cy="566"/>
            </a:xfrm>
            <a:prstGeom prst="rect">
              <a:avLst/>
            </a:prstGeom>
            <a:solidFill>
              <a:srgbClr val="3366FF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651E228A-266D-44C3-B155-F99917854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550"/>
              <a:ext cx="681" cy="340"/>
            </a:xfrm>
            <a:prstGeom prst="rect">
              <a:avLst/>
            </a:prstGeom>
            <a:solidFill>
              <a:srgbClr val="3366FF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1682A036-B1F0-45A4-BDFA-997987E3A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" y="2117"/>
              <a:ext cx="1701" cy="1474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605876F2-BA31-4058-9E0A-209D8C21A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7" y="2117"/>
              <a:ext cx="341" cy="1474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5C7CE4A1-8392-4F7A-84D6-DFD58B519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3591"/>
              <a:ext cx="680" cy="227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362593D1-0BF7-4775-B451-901C70BBB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478"/>
              <a:ext cx="340" cy="340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DB1898F2-41AF-4890-AD53-15615C004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8" y="3478"/>
              <a:ext cx="340" cy="340"/>
            </a:xfrm>
            <a:prstGeom prst="rect">
              <a:avLst/>
            </a:prstGeom>
            <a:solidFill>
              <a:srgbClr val="FFCC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C3274E0F-7C35-46C6-8BB1-EB1770A40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251"/>
              <a:ext cx="567" cy="681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71DFEFA1-2456-4914-A52B-C129B7067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911"/>
              <a:ext cx="567" cy="34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D7600BF2-5CE9-4968-A274-4C0F057BB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890"/>
              <a:ext cx="794" cy="227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494DEB37-DEFA-4080-848C-50C0F0C3C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2117"/>
              <a:ext cx="341" cy="79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10885C99-2EB9-46F9-8A8F-DA329E836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2117"/>
              <a:ext cx="226" cy="79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01D02BFE-87D1-4B23-8889-96DA55886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117"/>
              <a:ext cx="226" cy="79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7CEC7F7F-2A74-4E0A-8596-8ED429989A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567" cy="1134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89F66631-3256-4A70-919C-F0D0D15CC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2570"/>
              <a:ext cx="340" cy="341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B4DF0605-C56D-4F2F-84A3-9172A6F45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2570"/>
              <a:ext cx="454" cy="681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D18C873F-93D2-4482-AB1C-DF481D3F8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251"/>
              <a:ext cx="681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AAE6F983-84D0-413E-AF45-4EE348ACF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3591"/>
              <a:ext cx="681" cy="34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BFC481F2-68A4-4EDD-8D44-4D5A82942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3931"/>
              <a:ext cx="681" cy="34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608B5C47-3146-483B-BB38-A9BC9F26D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4271"/>
              <a:ext cx="681" cy="340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0B458D55-3C4A-4D9D-98F8-EB018310D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3931"/>
              <a:ext cx="1020" cy="1248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5AA1EA14-6A66-4B69-B7FF-5EBDECE12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5179"/>
              <a:ext cx="567" cy="681"/>
            </a:xfrm>
            <a:prstGeom prst="rect">
              <a:avLst/>
            </a:prstGeom>
            <a:solidFill>
              <a:srgbClr val="00FF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B00BFF6A-F8E5-41C8-A8DF-88E234BA7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0" y="3251"/>
              <a:ext cx="680" cy="68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10704402-025D-4166-8E39-5EA23BE2E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797"/>
              <a:ext cx="340" cy="454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81663954-1399-4DCF-9B78-1D8355F38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3" y="2797"/>
              <a:ext cx="340" cy="454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6" name="Rectangle 44">
              <a:extLst>
                <a:ext uri="{FF2B5EF4-FFF2-40B4-BE49-F238E27FC236}">
                  <a16:creationId xmlns:a16="http://schemas.microsoft.com/office/drawing/2014/main" id="{E382E1D5-F3B6-4B6D-9020-87FDDD220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2570"/>
              <a:ext cx="680" cy="227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7" name="Rectangle 45">
              <a:extLst>
                <a:ext uri="{FF2B5EF4-FFF2-40B4-BE49-F238E27FC236}">
                  <a16:creationId xmlns:a16="http://schemas.microsoft.com/office/drawing/2014/main" id="{54412F5F-51BE-4BA2-B3DE-BECEBEF2F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3" y="2570"/>
              <a:ext cx="454" cy="454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8" name="Rectangle 46">
              <a:extLst>
                <a:ext uri="{FF2B5EF4-FFF2-40B4-BE49-F238E27FC236}">
                  <a16:creationId xmlns:a16="http://schemas.microsoft.com/office/drawing/2014/main" id="{8344138D-F280-4B23-B8F0-5E1D83C7C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2230"/>
              <a:ext cx="226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599" name="Rectangle 47">
              <a:extLst>
                <a:ext uri="{FF2B5EF4-FFF2-40B4-BE49-F238E27FC236}">
                  <a16:creationId xmlns:a16="http://schemas.microsoft.com/office/drawing/2014/main" id="{B594AADE-5BEC-47CB-9BC8-F2B9E35FD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890"/>
              <a:ext cx="454" cy="68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0" name="Rectangle 48">
              <a:extLst>
                <a:ext uri="{FF2B5EF4-FFF2-40B4-BE49-F238E27FC236}">
                  <a16:creationId xmlns:a16="http://schemas.microsoft.com/office/drawing/2014/main" id="{11A9D286-41D8-4CDF-BBBD-FC72784E8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550"/>
              <a:ext cx="680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1" name="Rectangle 49">
              <a:extLst>
                <a:ext uri="{FF2B5EF4-FFF2-40B4-BE49-F238E27FC236}">
                  <a16:creationId xmlns:a16="http://schemas.microsoft.com/office/drawing/2014/main" id="{4B848538-F4B1-4DA2-BDB2-A98212855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3" y="1210"/>
              <a:ext cx="454" cy="68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2" name="Rectangle 50">
              <a:extLst>
                <a:ext uri="{FF2B5EF4-FFF2-40B4-BE49-F238E27FC236}">
                  <a16:creationId xmlns:a16="http://schemas.microsoft.com/office/drawing/2014/main" id="{0D3DB851-4317-42A4-853C-12221A846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1890"/>
              <a:ext cx="793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3" name="Rectangle 51">
              <a:extLst>
                <a:ext uri="{FF2B5EF4-FFF2-40B4-BE49-F238E27FC236}">
                  <a16:creationId xmlns:a16="http://schemas.microsoft.com/office/drawing/2014/main" id="{35E602A5-4745-4AB2-B13D-3AEBDDE80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1323"/>
              <a:ext cx="340" cy="567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4" name="Rectangle 52">
              <a:extLst>
                <a:ext uri="{FF2B5EF4-FFF2-40B4-BE49-F238E27FC236}">
                  <a16:creationId xmlns:a16="http://schemas.microsoft.com/office/drawing/2014/main" id="{480C65C3-C66B-4FC0-A8EF-0AA131CD7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550"/>
              <a:ext cx="340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5" name="Rectangle 53">
              <a:extLst>
                <a:ext uri="{FF2B5EF4-FFF2-40B4-BE49-F238E27FC236}">
                  <a16:creationId xmlns:a16="http://schemas.microsoft.com/office/drawing/2014/main" id="{D14F3BD5-329C-4CC6-83DF-F25F956A1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1210"/>
              <a:ext cx="680" cy="34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6" name="Rectangle 54">
              <a:extLst>
                <a:ext uri="{FF2B5EF4-FFF2-40B4-BE49-F238E27FC236}">
                  <a16:creationId xmlns:a16="http://schemas.microsoft.com/office/drawing/2014/main" id="{71C5A843-FE98-4A59-BA65-4A9D54587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756"/>
              <a:ext cx="680" cy="34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7" name="Rectangle 55">
              <a:extLst>
                <a:ext uri="{FF2B5EF4-FFF2-40B4-BE49-F238E27FC236}">
                  <a16:creationId xmlns:a16="http://schemas.microsoft.com/office/drawing/2014/main" id="{481D172A-CECB-40D1-9FAE-75D25E17F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869"/>
              <a:ext cx="680" cy="34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8" name="Rectangle 56">
              <a:extLst>
                <a:ext uri="{FF2B5EF4-FFF2-40B4-BE49-F238E27FC236}">
                  <a16:creationId xmlns:a16="http://schemas.microsoft.com/office/drawing/2014/main" id="{23A27F7B-67DB-4367-B82C-3027B0201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529"/>
              <a:ext cx="680" cy="34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09" name="Rectangle 57">
              <a:extLst>
                <a:ext uri="{FF2B5EF4-FFF2-40B4-BE49-F238E27FC236}">
                  <a16:creationId xmlns:a16="http://schemas.microsoft.com/office/drawing/2014/main" id="{3E708537-56CA-466B-AEE4-B18C0FDA3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7" y="756"/>
              <a:ext cx="340" cy="567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0" name="Rectangle 58">
              <a:extLst>
                <a:ext uri="{FF2B5EF4-FFF2-40B4-BE49-F238E27FC236}">
                  <a16:creationId xmlns:a16="http://schemas.microsoft.com/office/drawing/2014/main" id="{EF7DE802-7F36-49A6-B7F2-F84399D45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983"/>
              <a:ext cx="227" cy="34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1" name="Rectangle 59">
              <a:extLst>
                <a:ext uri="{FF2B5EF4-FFF2-40B4-BE49-F238E27FC236}">
                  <a16:creationId xmlns:a16="http://schemas.microsoft.com/office/drawing/2014/main" id="{67A89F57-C627-4089-82C0-2B2CC178C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27" y="1323"/>
              <a:ext cx="567" cy="227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12" name="Rectangle 60">
              <a:extLst>
                <a:ext uri="{FF2B5EF4-FFF2-40B4-BE49-F238E27FC236}">
                  <a16:creationId xmlns:a16="http://schemas.microsoft.com/office/drawing/2014/main" id="{7036FE88-39D6-45B5-8F8A-D84CF401B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67" y="1550"/>
              <a:ext cx="907" cy="34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3810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613" name="Group 61">
            <a:extLst>
              <a:ext uri="{FF2B5EF4-FFF2-40B4-BE49-F238E27FC236}">
                <a16:creationId xmlns:a16="http://schemas.microsoft.com/office/drawing/2014/main" id="{FC25F4C7-D18C-40CC-8455-873D2C903A33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4441825"/>
            <a:ext cx="555625" cy="176213"/>
            <a:chOff x="1084" y="2485"/>
            <a:chExt cx="350" cy="111"/>
          </a:xfrm>
        </p:grpSpPr>
        <p:sp>
          <p:nvSpPr>
            <p:cNvPr id="23614" name="WordArt 62">
              <a:extLst>
                <a:ext uri="{FF2B5EF4-FFF2-40B4-BE49-F238E27FC236}">
                  <a16:creationId xmlns:a16="http://schemas.microsoft.com/office/drawing/2014/main" id="{54FD6A9F-E930-429C-8D00-3012634603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48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山北町</a:t>
              </a:r>
            </a:p>
          </p:txBody>
        </p:sp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A4364BC2-C657-466E-BAFD-F21333ED3BE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84" y="248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山北町</a:t>
              </a:r>
            </a:p>
          </p:txBody>
        </p:sp>
      </p:grpSp>
      <p:grpSp>
        <p:nvGrpSpPr>
          <p:cNvPr id="23616" name="Group 64">
            <a:extLst>
              <a:ext uri="{FF2B5EF4-FFF2-40B4-BE49-F238E27FC236}">
                <a16:creationId xmlns:a16="http://schemas.microsoft.com/office/drawing/2014/main" id="{B79511CD-B062-4DEA-B09A-95089E458F47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7502525"/>
            <a:ext cx="555625" cy="176213"/>
            <a:chOff x="914" y="4725"/>
            <a:chExt cx="350" cy="111"/>
          </a:xfrm>
        </p:grpSpPr>
        <p:sp>
          <p:nvSpPr>
            <p:cNvPr id="23617" name="WordArt 65">
              <a:extLst>
                <a:ext uri="{FF2B5EF4-FFF2-40B4-BE49-F238E27FC236}">
                  <a16:creationId xmlns:a16="http://schemas.microsoft.com/office/drawing/2014/main" id="{5F2BA6E1-7E1D-484A-9586-46109EF98D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472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箱根町</a:t>
              </a:r>
            </a:p>
          </p:txBody>
        </p:sp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C4817699-0242-4415-AA32-6D0458B103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914" y="472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箱根町</a:t>
              </a:r>
            </a:p>
          </p:txBody>
        </p:sp>
      </p:grpSp>
      <p:grpSp>
        <p:nvGrpSpPr>
          <p:cNvPr id="23619" name="Group 67">
            <a:extLst>
              <a:ext uri="{FF2B5EF4-FFF2-40B4-BE49-F238E27FC236}">
                <a16:creationId xmlns:a16="http://schemas.microsoft.com/office/drawing/2014/main" id="{30E51FD6-5837-492C-88EA-17454264CE99}"/>
              </a:ext>
            </a:extLst>
          </p:cNvPr>
          <p:cNvGrpSpPr>
            <a:grpSpLocks/>
          </p:cNvGrpSpPr>
          <p:nvPr/>
        </p:nvGrpSpPr>
        <p:grpSpPr bwMode="auto">
          <a:xfrm>
            <a:off x="2890838" y="7142163"/>
            <a:ext cx="719137" cy="176212"/>
            <a:chOff x="2048" y="4243"/>
            <a:chExt cx="453" cy="111"/>
          </a:xfrm>
        </p:grpSpPr>
        <p:sp>
          <p:nvSpPr>
            <p:cNvPr id="23620" name="WordArt 68">
              <a:extLst>
                <a:ext uri="{FF2B5EF4-FFF2-40B4-BE49-F238E27FC236}">
                  <a16:creationId xmlns:a16="http://schemas.microsoft.com/office/drawing/2014/main" id="{2B678307-4C12-4C03-B0B2-51FA21D730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8" y="424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小田原市</a:t>
              </a:r>
            </a:p>
          </p:txBody>
        </p:sp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ADAF2316-DD5B-4954-BC99-05C318425F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048" y="424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小田原市</a:t>
              </a:r>
            </a:p>
          </p:txBody>
        </p:sp>
      </p:grpSp>
      <p:grpSp>
        <p:nvGrpSpPr>
          <p:cNvPr id="23622" name="Group 70">
            <a:extLst>
              <a:ext uri="{FF2B5EF4-FFF2-40B4-BE49-F238E27FC236}">
                <a16:creationId xmlns:a16="http://schemas.microsoft.com/office/drawing/2014/main" id="{3F1A9DBE-2006-4031-B0DD-B47E1C1E1E27}"/>
              </a:ext>
            </a:extLst>
          </p:cNvPr>
          <p:cNvGrpSpPr>
            <a:grpSpLocks/>
          </p:cNvGrpSpPr>
          <p:nvPr/>
        </p:nvGrpSpPr>
        <p:grpSpPr bwMode="auto">
          <a:xfrm>
            <a:off x="2081213" y="8672513"/>
            <a:ext cx="719137" cy="176212"/>
            <a:chOff x="1339" y="5434"/>
            <a:chExt cx="453" cy="111"/>
          </a:xfrm>
        </p:grpSpPr>
        <p:sp>
          <p:nvSpPr>
            <p:cNvPr id="23623" name="WordArt 71">
              <a:extLst>
                <a:ext uri="{FF2B5EF4-FFF2-40B4-BE49-F238E27FC236}">
                  <a16:creationId xmlns:a16="http://schemas.microsoft.com/office/drawing/2014/main" id="{C5C93F57-1534-444F-92C7-1DB6E9C959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9" y="5434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湯河原町</a:t>
              </a:r>
            </a:p>
          </p:txBody>
        </p:sp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2DA246DA-1998-4BCF-A414-A20C773353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339" y="5434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湯河原町</a:t>
              </a:r>
            </a:p>
          </p:txBody>
        </p:sp>
      </p:grpSp>
      <p:grpSp>
        <p:nvGrpSpPr>
          <p:cNvPr id="23625" name="Group 73">
            <a:extLst>
              <a:ext uri="{FF2B5EF4-FFF2-40B4-BE49-F238E27FC236}">
                <a16:creationId xmlns:a16="http://schemas.microsoft.com/office/drawing/2014/main" id="{C0F01D13-7763-4BA5-9C43-9C085B79F67F}"/>
              </a:ext>
            </a:extLst>
          </p:cNvPr>
          <p:cNvGrpSpPr>
            <a:grpSpLocks/>
          </p:cNvGrpSpPr>
          <p:nvPr/>
        </p:nvGrpSpPr>
        <p:grpSpPr bwMode="auto">
          <a:xfrm>
            <a:off x="9994900" y="8674100"/>
            <a:ext cx="555625" cy="176213"/>
            <a:chOff x="6300" y="5405"/>
            <a:chExt cx="350" cy="111"/>
          </a:xfrm>
        </p:grpSpPr>
        <p:sp>
          <p:nvSpPr>
            <p:cNvPr id="23626" name="WordArt 74">
              <a:extLst>
                <a:ext uri="{FF2B5EF4-FFF2-40B4-BE49-F238E27FC236}">
                  <a16:creationId xmlns:a16="http://schemas.microsoft.com/office/drawing/2014/main" id="{33F99DE9-A319-4105-9F8E-09FAC489E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5405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三浦市</a:t>
              </a:r>
            </a:p>
          </p:txBody>
        </p:sp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5E892FCD-F36C-467B-AB0B-2DBC1F80F5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300" y="5405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三浦市</a:t>
              </a:r>
            </a:p>
          </p:txBody>
        </p:sp>
      </p:grpSp>
      <p:grpSp>
        <p:nvGrpSpPr>
          <p:cNvPr id="23628" name="Group 76">
            <a:extLst>
              <a:ext uri="{FF2B5EF4-FFF2-40B4-BE49-F238E27FC236}">
                <a16:creationId xmlns:a16="http://schemas.microsoft.com/office/drawing/2014/main" id="{4B71E98E-D67C-4231-98ED-A1674C73DC23}"/>
              </a:ext>
            </a:extLst>
          </p:cNvPr>
          <p:cNvGrpSpPr>
            <a:grpSpLocks/>
          </p:cNvGrpSpPr>
          <p:nvPr/>
        </p:nvGrpSpPr>
        <p:grpSpPr bwMode="auto">
          <a:xfrm>
            <a:off x="9004300" y="6961188"/>
            <a:ext cx="555625" cy="176212"/>
            <a:chOff x="5960" y="4328"/>
            <a:chExt cx="350" cy="111"/>
          </a:xfrm>
        </p:grpSpPr>
        <p:sp>
          <p:nvSpPr>
            <p:cNvPr id="23629" name="WordArt 77">
              <a:extLst>
                <a:ext uri="{FF2B5EF4-FFF2-40B4-BE49-F238E27FC236}">
                  <a16:creationId xmlns:a16="http://schemas.microsoft.com/office/drawing/2014/main" id="{57AA3538-495C-49F6-98C7-121FA062A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0" y="432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葉山町</a:t>
              </a:r>
            </a:p>
          </p:txBody>
        </p:sp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A54EBA4F-8725-4B37-BAB7-5D4986599C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960" y="432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葉山町</a:t>
              </a:r>
            </a:p>
          </p:txBody>
        </p:sp>
      </p:grpSp>
      <p:grpSp>
        <p:nvGrpSpPr>
          <p:cNvPr id="23631" name="Group 79">
            <a:extLst>
              <a:ext uri="{FF2B5EF4-FFF2-40B4-BE49-F238E27FC236}">
                <a16:creationId xmlns:a16="http://schemas.microsoft.com/office/drawing/2014/main" id="{A36BE83E-8A5A-4E54-9A4F-D1FB4CA6E0D7}"/>
              </a:ext>
            </a:extLst>
          </p:cNvPr>
          <p:cNvGrpSpPr>
            <a:grpSpLocks/>
          </p:cNvGrpSpPr>
          <p:nvPr/>
        </p:nvGrpSpPr>
        <p:grpSpPr bwMode="auto">
          <a:xfrm>
            <a:off x="10272713" y="7142163"/>
            <a:ext cx="719137" cy="176212"/>
            <a:chOff x="6555" y="4498"/>
            <a:chExt cx="453" cy="111"/>
          </a:xfrm>
        </p:grpSpPr>
        <p:sp>
          <p:nvSpPr>
            <p:cNvPr id="23632" name="WordArt 80">
              <a:extLst>
                <a:ext uri="{FF2B5EF4-FFF2-40B4-BE49-F238E27FC236}">
                  <a16:creationId xmlns:a16="http://schemas.microsoft.com/office/drawing/2014/main" id="{E1B3EF0F-27CE-41FE-B286-D8DF5C56D3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55" y="4498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横須賀市</a:t>
              </a:r>
            </a:p>
          </p:txBody>
        </p:sp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813369B9-30DC-4314-B5D5-2F9CF7A62D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55" y="4498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横須賀市</a:t>
              </a:r>
            </a:p>
          </p:txBody>
        </p:sp>
      </p:grpSp>
      <p:grpSp>
        <p:nvGrpSpPr>
          <p:cNvPr id="23634" name="Group 82">
            <a:extLst>
              <a:ext uri="{FF2B5EF4-FFF2-40B4-BE49-F238E27FC236}">
                <a16:creationId xmlns:a16="http://schemas.microsoft.com/office/drawing/2014/main" id="{E9DB4B67-3F9D-4277-8A45-0BA7DB1556A0}"/>
              </a:ext>
            </a:extLst>
          </p:cNvPr>
          <p:cNvGrpSpPr>
            <a:grpSpLocks/>
          </p:cNvGrpSpPr>
          <p:nvPr/>
        </p:nvGrpSpPr>
        <p:grpSpPr bwMode="auto">
          <a:xfrm>
            <a:off x="9002713" y="6421438"/>
            <a:ext cx="555625" cy="176212"/>
            <a:chOff x="5865" y="3960"/>
            <a:chExt cx="350" cy="111"/>
          </a:xfrm>
        </p:grpSpPr>
        <p:sp>
          <p:nvSpPr>
            <p:cNvPr id="23635" name="WordArt 83">
              <a:extLst>
                <a:ext uri="{FF2B5EF4-FFF2-40B4-BE49-F238E27FC236}">
                  <a16:creationId xmlns:a16="http://schemas.microsoft.com/office/drawing/2014/main" id="{4FCA60B5-2F17-4D19-BF42-68C9D6797D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5" y="3960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逗子市</a:t>
              </a:r>
            </a:p>
          </p:txBody>
        </p:sp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B5C7E3B3-65BA-46BE-A07C-41A152C2AF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65" y="3960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逗子市</a:t>
              </a:r>
            </a:p>
          </p:txBody>
        </p:sp>
      </p:grpSp>
      <p:grpSp>
        <p:nvGrpSpPr>
          <p:cNvPr id="23637" name="Group 85">
            <a:extLst>
              <a:ext uri="{FF2B5EF4-FFF2-40B4-BE49-F238E27FC236}">
                <a16:creationId xmlns:a16="http://schemas.microsoft.com/office/drawing/2014/main" id="{1A1402A1-9CEB-442D-8F7E-DD98C45C03F0}"/>
              </a:ext>
            </a:extLst>
          </p:cNvPr>
          <p:cNvGrpSpPr>
            <a:grpSpLocks/>
          </p:cNvGrpSpPr>
          <p:nvPr/>
        </p:nvGrpSpPr>
        <p:grpSpPr bwMode="auto">
          <a:xfrm>
            <a:off x="7651750" y="5432425"/>
            <a:ext cx="555625" cy="176213"/>
            <a:chOff x="4741" y="3251"/>
            <a:chExt cx="350" cy="111"/>
          </a:xfrm>
        </p:grpSpPr>
        <p:sp>
          <p:nvSpPr>
            <p:cNvPr id="23638" name="WordArt 86">
              <a:extLst>
                <a:ext uri="{FF2B5EF4-FFF2-40B4-BE49-F238E27FC236}">
                  <a16:creationId xmlns:a16="http://schemas.microsoft.com/office/drawing/2014/main" id="{A5BAA51F-642A-45F3-B144-25883C9BEC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325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藤沢市</a:t>
              </a:r>
            </a:p>
          </p:txBody>
        </p:sp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8D1BC78E-C984-4855-847F-A9C40CEC45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41" y="325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藤沢市</a:t>
              </a:r>
            </a:p>
          </p:txBody>
        </p:sp>
      </p:grpSp>
      <p:grpSp>
        <p:nvGrpSpPr>
          <p:cNvPr id="23640" name="Group 88">
            <a:extLst>
              <a:ext uri="{FF2B5EF4-FFF2-40B4-BE49-F238E27FC236}">
                <a16:creationId xmlns:a16="http://schemas.microsoft.com/office/drawing/2014/main" id="{9DD4FFD7-F284-415D-B097-5E1DE554756E}"/>
              </a:ext>
            </a:extLst>
          </p:cNvPr>
          <p:cNvGrpSpPr>
            <a:grpSpLocks/>
          </p:cNvGrpSpPr>
          <p:nvPr/>
        </p:nvGrpSpPr>
        <p:grpSpPr bwMode="auto">
          <a:xfrm>
            <a:off x="4060825" y="6240463"/>
            <a:ext cx="555625" cy="176212"/>
            <a:chOff x="2870" y="3931"/>
            <a:chExt cx="350" cy="111"/>
          </a:xfrm>
        </p:grpSpPr>
        <p:sp>
          <p:nvSpPr>
            <p:cNvPr id="23641" name="WordArt 89">
              <a:extLst>
                <a:ext uri="{FF2B5EF4-FFF2-40B4-BE49-F238E27FC236}">
                  <a16:creationId xmlns:a16="http://schemas.microsoft.com/office/drawing/2014/main" id="{213C5CCB-9F0D-4AA6-87D1-0E4AE9D88D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70" y="393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二宮町</a:t>
              </a:r>
            </a:p>
          </p:txBody>
        </p:sp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FC01BE72-F347-4530-AED3-9FC112DE4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70" y="393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二宮町</a:t>
              </a:r>
            </a:p>
          </p:txBody>
        </p:sp>
      </p:grpSp>
      <p:grpSp>
        <p:nvGrpSpPr>
          <p:cNvPr id="23643" name="Group 91">
            <a:extLst>
              <a:ext uri="{FF2B5EF4-FFF2-40B4-BE49-F238E27FC236}">
                <a16:creationId xmlns:a16="http://schemas.microsoft.com/office/drawing/2014/main" id="{1E714A5C-D68D-400E-910A-EF82BE84D396}"/>
              </a:ext>
            </a:extLst>
          </p:cNvPr>
          <p:cNvGrpSpPr>
            <a:grpSpLocks/>
          </p:cNvGrpSpPr>
          <p:nvPr/>
        </p:nvGrpSpPr>
        <p:grpSpPr bwMode="auto">
          <a:xfrm>
            <a:off x="4860925" y="6176963"/>
            <a:ext cx="555625" cy="176212"/>
            <a:chOff x="3228" y="3792"/>
            <a:chExt cx="350" cy="111"/>
          </a:xfrm>
        </p:grpSpPr>
        <p:sp>
          <p:nvSpPr>
            <p:cNvPr id="23644" name="WordArt 92">
              <a:extLst>
                <a:ext uri="{FF2B5EF4-FFF2-40B4-BE49-F238E27FC236}">
                  <a16:creationId xmlns:a16="http://schemas.microsoft.com/office/drawing/2014/main" id="{C735F951-8AB4-45E2-82C5-68AC79F35F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28" y="379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大磯町</a:t>
              </a:r>
            </a:p>
          </p:txBody>
        </p:sp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ED96B4CF-7BD7-4A05-ABC1-67138A25C0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28" y="379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大磯町</a:t>
              </a:r>
            </a:p>
          </p:txBody>
        </p:sp>
      </p:grpSp>
      <p:grpSp>
        <p:nvGrpSpPr>
          <p:cNvPr id="23646" name="Group 94">
            <a:extLst>
              <a:ext uri="{FF2B5EF4-FFF2-40B4-BE49-F238E27FC236}">
                <a16:creationId xmlns:a16="http://schemas.microsoft.com/office/drawing/2014/main" id="{E4BFB32F-7862-4192-AF19-3183C3F84B10}"/>
              </a:ext>
            </a:extLst>
          </p:cNvPr>
          <p:cNvGrpSpPr>
            <a:grpSpLocks/>
          </p:cNvGrpSpPr>
          <p:nvPr/>
        </p:nvGrpSpPr>
        <p:grpSpPr bwMode="auto">
          <a:xfrm>
            <a:off x="5186363" y="4530725"/>
            <a:ext cx="719137" cy="176213"/>
            <a:chOff x="3267" y="2854"/>
            <a:chExt cx="453" cy="111"/>
          </a:xfrm>
        </p:grpSpPr>
        <p:sp>
          <p:nvSpPr>
            <p:cNvPr id="23647" name="WordArt 95">
              <a:extLst>
                <a:ext uri="{FF2B5EF4-FFF2-40B4-BE49-F238E27FC236}">
                  <a16:creationId xmlns:a16="http://schemas.microsoft.com/office/drawing/2014/main" id="{31D3FEA6-6E1D-4E16-8983-34C20BC017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7" y="2854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伊勢原市</a:t>
              </a:r>
            </a:p>
          </p:txBody>
        </p:sp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6E05F646-5D3A-4004-8703-FE1222EC5E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67" y="2854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伊勢原市</a:t>
              </a:r>
            </a:p>
          </p:txBody>
        </p:sp>
      </p:grpSp>
      <p:grpSp>
        <p:nvGrpSpPr>
          <p:cNvPr id="23649" name="Group 97">
            <a:extLst>
              <a:ext uri="{FF2B5EF4-FFF2-40B4-BE49-F238E27FC236}">
                <a16:creationId xmlns:a16="http://schemas.microsoft.com/office/drawing/2014/main" id="{ACDDCF8E-BECC-4BDA-AB50-F3C36350E306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432425"/>
            <a:ext cx="555625" cy="176213"/>
            <a:chOff x="3493" y="3449"/>
            <a:chExt cx="350" cy="111"/>
          </a:xfrm>
        </p:grpSpPr>
        <p:sp>
          <p:nvSpPr>
            <p:cNvPr id="23650" name="WordArt 98">
              <a:extLst>
                <a:ext uri="{FF2B5EF4-FFF2-40B4-BE49-F238E27FC236}">
                  <a16:creationId xmlns:a16="http://schemas.microsoft.com/office/drawing/2014/main" id="{0F56C74A-AD66-4AEF-8389-2200F5420F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93" y="344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平塚市</a:t>
              </a:r>
            </a:p>
          </p:txBody>
        </p:sp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1C1D19D4-A961-4691-9A5D-3EF4988B62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493" y="344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平塚市</a:t>
              </a:r>
            </a:p>
          </p:txBody>
        </p:sp>
      </p:grpSp>
      <p:grpSp>
        <p:nvGrpSpPr>
          <p:cNvPr id="23652" name="Group 100">
            <a:extLst>
              <a:ext uri="{FF2B5EF4-FFF2-40B4-BE49-F238E27FC236}">
                <a16:creationId xmlns:a16="http://schemas.microsoft.com/office/drawing/2014/main" id="{631FE771-4EA8-4FE3-8ED5-835869015E8E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3721100"/>
            <a:ext cx="555625" cy="176213"/>
            <a:chOff x="3663" y="2259"/>
            <a:chExt cx="350" cy="111"/>
          </a:xfrm>
        </p:grpSpPr>
        <p:sp>
          <p:nvSpPr>
            <p:cNvPr id="23653" name="WordArt 101">
              <a:extLst>
                <a:ext uri="{FF2B5EF4-FFF2-40B4-BE49-F238E27FC236}">
                  <a16:creationId xmlns:a16="http://schemas.microsoft.com/office/drawing/2014/main" id="{028EE421-D8A4-492D-B245-9C19F80EE2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3" y="225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厚木市</a:t>
              </a:r>
            </a:p>
          </p:txBody>
        </p:sp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69FACCC7-8D62-4182-8BE2-24596EDF04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663" y="225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厚木市</a:t>
              </a:r>
            </a:p>
          </p:txBody>
        </p:sp>
      </p:grpSp>
      <p:grpSp>
        <p:nvGrpSpPr>
          <p:cNvPr id="23655" name="Group 103">
            <a:extLst>
              <a:ext uri="{FF2B5EF4-FFF2-40B4-BE49-F238E27FC236}">
                <a16:creationId xmlns:a16="http://schemas.microsoft.com/office/drawing/2014/main" id="{972A9C6D-3168-4328-8057-8D45334295C5}"/>
              </a:ext>
            </a:extLst>
          </p:cNvPr>
          <p:cNvGrpSpPr>
            <a:grpSpLocks/>
          </p:cNvGrpSpPr>
          <p:nvPr/>
        </p:nvGrpSpPr>
        <p:grpSpPr bwMode="auto">
          <a:xfrm>
            <a:off x="6670675" y="5613400"/>
            <a:ext cx="719138" cy="176213"/>
            <a:chOff x="4202" y="3619"/>
            <a:chExt cx="453" cy="111"/>
          </a:xfrm>
        </p:grpSpPr>
        <p:sp>
          <p:nvSpPr>
            <p:cNvPr id="23656" name="WordArt 104">
              <a:extLst>
                <a:ext uri="{FF2B5EF4-FFF2-40B4-BE49-F238E27FC236}">
                  <a16:creationId xmlns:a16="http://schemas.microsoft.com/office/drawing/2014/main" id="{DD6ED331-677B-4451-90A4-2CB6FAF30E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3619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茅ヶ崎市</a:t>
              </a:r>
            </a:p>
          </p:txBody>
        </p:sp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93A01B39-3088-4283-A0AF-DE49AD5C1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2" y="3619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茅ヶ崎市</a:t>
              </a:r>
            </a:p>
          </p:txBody>
        </p:sp>
      </p:grpSp>
      <p:grpSp>
        <p:nvGrpSpPr>
          <p:cNvPr id="23658" name="Group 106">
            <a:extLst>
              <a:ext uri="{FF2B5EF4-FFF2-40B4-BE49-F238E27FC236}">
                <a16:creationId xmlns:a16="http://schemas.microsoft.com/office/drawing/2014/main" id="{043B309D-8C81-4F0A-BBD2-0F3D90C9201F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4802188"/>
            <a:ext cx="555625" cy="176212"/>
            <a:chOff x="4060" y="3222"/>
            <a:chExt cx="350" cy="111"/>
          </a:xfrm>
        </p:grpSpPr>
        <p:sp>
          <p:nvSpPr>
            <p:cNvPr id="23659" name="WordArt 107">
              <a:extLst>
                <a:ext uri="{FF2B5EF4-FFF2-40B4-BE49-F238E27FC236}">
                  <a16:creationId xmlns:a16="http://schemas.microsoft.com/office/drawing/2014/main" id="{95A91A8B-DAB8-44AA-9DCD-8EF10916CA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322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寒川町</a:t>
              </a:r>
            </a:p>
          </p:txBody>
        </p:sp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7661726E-132E-4A80-A5E7-50CDBA6A14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322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寒川町</a:t>
              </a:r>
            </a:p>
          </p:txBody>
        </p:sp>
      </p:grpSp>
      <p:grpSp>
        <p:nvGrpSpPr>
          <p:cNvPr id="23661" name="Group 109">
            <a:extLst>
              <a:ext uri="{FF2B5EF4-FFF2-40B4-BE49-F238E27FC236}">
                <a16:creationId xmlns:a16="http://schemas.microsoft.com/office/drawing/2014/main" id="{C018033B-1324-43CA-B102-7BD248E70F74}"/>
              </a:ext>
            </a:extLst>
          </p:cNvPr>
          <p:cNvGrpSpPr>
            <a:grpSpLocks/>
          </p:cNvGrpSpPr>
          <p:nvPr/>
        </p:nvGrpSpPr>
        <p:grpSpPr bwMode="auto">
          <a:xfrm>
            <a:off x="8642350" y="5881688"/>
            <a:ext cx="555625" cy="176212"/>
            <a:chOff x="5421" y="3648"/>
            <a:chExt cx="350" cy="111"/>
          </a:xfrm>
        </p:grpSpPr>
        <p:sp>
          <p:nvSpPr>
            <p:cNvPr id="23662" name="WordArt 110">
              <a:extLst>
                <a:ext uri="{FF2B5EF4-FFF2-40B4-BE49-F238E27FC236}">
                  <a16:creationId xmlns:a16="http://schemas.microsoft.com/office/drawing/2014/main" id="{F46DF9B5-5503-4371-96AA-AB74D71D79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21" y="364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鎌倉市</a:t>
              </a:r>
            </a:p>
          </p:txBody>
        </p:sp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6D6C4B8D-C593-4074-9C3D-A1D920286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21" y="364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鎌倉市</a:t>
              </a:r>
            </a:p>
          </p:txBody>
        </p:sp>
      </p:grpSp>
      <p:grpSp>
        <p:nvGrpSpPr>
          <p:cNvPr id="23664" name="Group 112">
            <a:extLst>
              <a:ext uri="{FF2B5EF4-FFF2-40B4-BE49-F238E27FC236}">
                <a16:creationId xmlns:a16="http://schemas.microsoft.com/office/drawing/2014/main" id="{C060ECA8-00C1-43FA-B0BD-5B3309135DDF}"/>
              </a:ext>
            </a:extLst>
          </p:cNvPr>
          <p:cNvGrpSpPr>
            <a:grpSpLocks/>
          </p:cNvGrpSpPr>
          <p:nvPr/>
        </p:nvGrpSpPr>
        <p:grpSpPr bwMode="auto">
          <a:xfrm>
            <a:off x="9799638" y="5640388"/>
            <a:ext cx="404812" cy="120650"/>
            <a:chOff x="6215" y="3515"/>
            <a:chExt cx="255" cy="76"/>
          </a:xfrm>
        </p:grpSpPr>
        <p:sp>
          <p:nvSpPr>
            <p:cNvPr id="23665" name="WordArt 113">
              <a:extLst>
                <a:ext uri="{FF2B5EF4-FFF2-40B4-BE49-F238E27FC236}">
                  <a16:creationId xmlns:a16="http://schemas.microsoft.com/office/drawing/2014/main" id="{BB20B49D-11D1-46DB-9860-9A8CF4F183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3515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金沢区</a:t>
              </a:r>
            </a:p>
          </p:txBody>
        </p:sp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C4633DE4-4595-44AA-B70E-1C6E77E91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3515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金沢区</a:t>
              </a:r>
            </a:p>
          </p:txBody>
        </p:sp>
      </p:grpSp>
      <p:grpSp>
        <p:nvGrpSpPr>
          <p:cNvPr id="23667" name="Group 115">
            <a:extLst>
              <a:ext uri="{FF2B5EF4-FFF2-40B4-BE49-F238E27FC236}">
                <a16:creationId xmlns:a16="http://schemas.microsoft.com/office/drawing/2014/main" id="{B03EF0D7-7E61-433B-AF3C-E00ED7D71755}"/>
              </a:ext>
            </a:extLst>
          </p:cNvPr>
          <p:cNvGrpSpPr>
            <a:grpSpLocks/>
          </p:cNvGrpSpPr>
          <p:nvPr/>
        </p:nvGrpSpPr>
        <p:grpSpPr bwMode="auto">
          <a:xfrm>
            <a:off x="8786813" y="5370513"/>
            <a:ext cx="269875" cy="120650"/>
            <a:chOff x="5676" y="3364"/>
            <a:chExt cx="170" cy="76"/>
          </a:xfrm>
        </p:grpSpPr>
        <p:sp>
          <p:nvSpPr>
            <p:cNvPr id="23668" name="WordArt 116">
              <a:extLst>
                <a:ext uri="{FF2B5EF4-FFF2-40B4-BE49-F238E27FC236}">
                  <a16:creationId xmlns:a16="http://schemas.microsoft.com/office/drawing/2014/main" id="{1883A0B9-FCE5-40F4-B617-80A799A22B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76" y="3364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栄区</a:t>
              </a:r>
            </a:p>
          </p:txBody>
        </p:sp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4C5E6CAA-FDB9-4852-B83E-643C57BC99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676" y="3364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栄区</a:t>
              </a:r>
            </a:p>
          </p:txBody>
        </p:sp>
      </p:grpSp>
      <p:grpSp>
        <p:nvGrpSpPr>
          <p:cNvPr id="23670" name="Group 118">
            <a:extLst>
              <a:ext uri="{FF2B5EF4-FFF2-40B4-BE49-F238E27FC236}">
                <a16:creationId xmlns:a16="http://schemas.microsoft.com/office/drawing/2014/main" id="{4A14F1CA-502D-4C33-9331-F02D864FA491}"/>
              </a:ext>
            </a:extLst>
          </p:cNvPr>
          <p:cNvGrpSpPr>
            <a:grpSpLocks/>
          </p:cNvGrpSpPr>
          <p:nvPr/>
        </p:nvGrpSpPr>
        <p:grpSpPr bwMode="auto">
          <a:xfrm>
            <a:off x="5591175" y="1290638"/>
            <a:ext cx="719138" cy="176212"/>
            <a:chOff x="3522" y="813"/>
            <a:chExt cx="453" cy="111"/>
          </a:xfrm>
        </p:grpSpPr>
        <p:sp>
          <p:nvSpPr>
            <p:cNvPr id="23671" name="WordArt 119">
              <a:extLst>
                <a:ext uri="{FF2B5EF4-FFF2-40B4-BE49-F238E27FC236}">
                  <a16:creationId xmlns:a16="http://schemas.microsoft.com/office/drawing/2014/main" id="{AEF3C8DD-0428-4391-98F9-E6B09345DD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2" y="81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相模原市</a:t>
              </a:r>
            </a:p>
          </p:txBody>
        </p:sp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86989FB7-6190-4310-975B-F781765A2A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22" y="81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相模原市</a:t>
              </a:r>
            </a:p>
          </p:txBody>
        </p:sp>
      </p:grpSp>
      <p:grpSp>
        <p:nvGrpSpPr>
          <p:cNvPr id="23673" name="Group 121">
            <a:extLst>
              <a:ext uri="{FF2B5EF4-FFF2-40B4-BE49-F238E27FC236}">
                <a16:creationId xmlns:a16="http://schemas.microsoft.com/office/drawing/2014/main" id="{9399F48F-EA51-4C86-8F98-73687F594CA1}"/>
              </a:ext>
            </a:extLst>
          </p:cNvPr>
          <p:cNvGrpSpPr>
            <a:grpSpLocks/>
          </p:cNvGrpSpPr>
          <p:nvPr/>
        </p:nvGrpSpPr>
        <p:grpSpPr bwMode="auto">
          <a:xfrm>
            <a:off x="5581650" y="2820988"/>
            <a:ext cx="555625" cy="176212"/>
            <a:chOff x="3352" y="1578"/>
            <a:chExt cx="350" cy="111"/>
          </a:xfrm>
        </p:grpSpPr>
        <p:sp>
          <p:nvSpPr>
            <p:cNvPr id="23674" name="WordArt 122">
              <a:extLst>
                <a:ext uri="{FF2B5EF4-FFF2-40B4-BE49-F238E27FC236}">
                  <a16:creationId xmlns:a16="http://schemas.microsoft.com/office/drawing/2014/main" id="{42E25409-E790-4528-BED3-F62D273A56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157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愛川町</a:t>
              </a:r>
            </a:p>
          </p:txBody>
        </p:sp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AD0AFAA8-77B9-4C37-A75D-7BD20B1B25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52" y="157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愛川町</a:t>
              </a:r>
            </a:p>
          </p:txBody>
        </p:sp>
      </p:grpSp>
      <p:grpSp>
        <p:nvGrpSpPr>
          <p:cNvPr id="23676" name="Group 124">
            <a:extLst>
              <a:ext uri="{FF2B5EF4-FFF2-40B4-BE49-F238E27FC236}">
                <a16:creationId xmlns:a16="http://schemas.microsoft.com/office/drawing/2014/main" id="{72379238-5C38-4FC5-8334-862F58A2B189}"/>
              </a:ext>
            </a:extLst>
          </p:cNvPr>
          <p:cNvGrpSpPr>
            <a:grpSpLocks/>
          </p:cNvGrpSpPr>
          <p:nvPr/>
        </p:nvGrpSpPr>
        <p:grpSpPr bwMode="auto">
          <a:xfrm>
            <a:off x="4143375" y="2820988"/>
            <a:ext cx="555625" cy="176212"/>
            <a:chOff x="2671" y="2003"/>
            <a:chExt cx="350" cy="111"/>
          </a:xfrm>
        </p:grpSpPr>
        <p:sp>
          <p:nvSpPr>
            <p:cNvPr id="23677" name="WordArt 125">
              <a:extLst>
                <a:ext uri="{FF2B5EF4-FFF2-40B4-BE49-F238E27FC236}">
                  <a16:creationId xmlns:a16="http://schemas.microsoft.com/office/drawing/2014/main" id="{B802E836-F990-4EEB-96FF-C84DC82BBC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200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清川村</a:t>
              </a:r>
            </a:p>
          </p:txBody>
        </p:sp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61E13F17-0A58-4233-A05E-E78013F9E6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200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清川村</a:t>
              </a:r>
            </a:p>
          </p:txBody>
        </p:sp>
      </p:grpSp>
      <p:grpSp>
        <p:nvGrpSpPr>
          <p:cNvPr id="23679" name="Group 127">
            <a:extLst>
              <a:ext uri="{FF2B5EF4-FFF2-40B4-BE49-F238E27FC236}">
                <a16:creationId xmlns:a16="http://schemas.microsoft.com/office/drawing/2014/main" id="{8EAFD648-DD1F-4AA5-8A70-A62CE050BC57}"/>
              </a:ext>
            </a:extLst>
          </p:cNvPr>
          <p:cNvGrpSpPr>
            <a:grpSpLocks/>
          </p:cNvGrpSpPr>
          <p:nvPr/>
        </p:nvGrpSpPr>
        <p:grpSpPr bwMode="auto">
          <a:xfrm>
            <a:off x="6985000" y="2670175"/>
            <a:ext cx="269875" cy="120650"/>
            <a:chOff x="4372" y="1635"/>
            <a:chExt cx="170" cy="76"/>
          </a:xfrm>
        </p:grpSpPr>
        <p:sp>
          <p:nvSpPr>
            <p:cNvPr id="23680" name="WordArt 128">
              <a:extLst>
                <a:ext uri="{FF2B5EF4-FFF2-40B4-BE49-F238E27FC236}">
                  <a16:creationId xmlns:a16="http://schemas.microsoft.com/office/drawing/2014/main" id="{1A4B4D74-E45B-4680-9CD5-4F16637F135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163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56AC487C-787B-497B-A232-A951379341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372" y="163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3682" name="Group 130">
            <a:extLst>
              <a:ext uri="{FF2B5EF4-FFF2-40B4-BE49-F238E27FC236}">
                <a16:creationId xmlns:a16="http://schemas.microsoft.com/office/drawing/2014/main" id="{6FF1203A-3B91-4003-AECB-23620790C1B9}"/>
              </a:ext>
            </a:extLst>
          </p:cNvPr>
          <p:cNvGrpSpPr>
            <a:grpSpLocks/>
          </p:cNvGrpSpPr>
          <p:nvPr/>
        </p:nvGrpSpPr>
        <p:grpSpPr bwMode="auto">
          <a:xfrm>
            <a:off x="6378575" y="1949450"/>
            <a:ext cx="404813" cy="120650"/>
            <a:chOff x="4032" y="1266"/>
            <a:chExt cx="255" cy="76"/>
          </a:xfrm>
        </p:grpSpPr>
        <p:sp>
          <p:nvSpPr>
            <p:cNvPr id="23683" name="WordArt 131">
              <a:extLst>
                <a:ext uri="{FF2B5EF4-FFF2-40B4-BE49-F238E27FC236}">
                  <a16:creationId xmlns:a16="http://schemas.microsoft.com/office/drawing/2014/main" id="{9C203BE5-C99E-479C-8F4D-0FB7C6CF7A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126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8EFB55F5-A5BC-43EF-B098-16EE3D3CA63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32" y="126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中央区</a:t>
              </a:r>
            </a:p>
          </p:txBody>
        </p:sp>
      </p:grpSp>
      <p:grpSp>
        <p:nvGrpSpPr>
          <p:cNvPr id="23685" name="Group 133">
            <a:extLst>
              <a:ext uri="{FF2B5EF4-FFF2-40B4-BE49-F238E27FC236}">
                <a16:creationId xmlns:a16="http://schemas.microsoft.com/office/drawing/2014/main" id="{BB26B33D-2446-4D2A-A950-B9B87688A3D4}"/>
              </a:ext>
            </a:extLst>
          </p:cNvPr>
          <p:cNvGrpSpPr>
            <a:grpSpLocks/>
          </p:cNvGrpSpPr>
          <p:nvPr/>
        </p:nvGrpSpPr>
        <p:grpSpPr bwMode="auto">
          <a:xfrm>
            <a:off x="4195763" y="1500188"/>
            <a:ext cx="269875" cy="120650"/>
            <a:chOff x="2671" y="1125"/>
            <a:chExt cx="170" cy="76"/>
          </a:xfrm>
        </p:grpSpPr>
        <p:sp>
          <p:nvSpPr>
            <p:cNvPr id="23686" name="WordArt 134">
              <a:extLst>
                <a:ext uri="{FF2B5EF4-FFF2-40B4-BE49-F238E27FC236}">
                  <a16:creationId xmlns:a16="http://schemas.microsoft.com/office/drawing/2014/main" id="{C8A2788B-36D1-4E2B-BF57-9FBDBC10E5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112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D4029684-D2F1-404E-B950-EADAF7E191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71" y="112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3688" name="Group 136">
            <a:extLst>
              <a:ext uri="{FF2B5EF4-FFF2-40B4-BE49-F238E27FC236}">
                <a16:creationId xmlns:a16="http://schemas.microsoft.com/office/drawing/2014/main" id="{78D49D23-0064-452B-8747-786E7C14BD5F}"/>
              </a:ext>
            </a:extLst>
          </p:cNvPr>
          <p:cNvGrpSpPr>
            <a:grpSpLocks/>
          </p:cNvGrpSpPr>
          <p:nvPr/>
        </p:nvGrpSpPr>
        <p:grpSpPr bwMode="auto">
          <a:xfrm>
            <a:off x="3783013" y="4352925"/>
            <a:ext cx="555625" cy="176213"/>
            <a:chOff x="2473" y="2939"/>
            <a:chExt cx="350" cy="111"/>
          </a:xfrm>
        </p:grpSpPr>
        <p:sp>
          <p:nvSpPr>
            <p:cNvPr id="23689" name="WordArt 137">
              <a:extLst>
                <a:ext uri="{FF2B5EF4-FFF2-40B4-BE49-F238E27FC236}">
                  <a16:creationId xmlns:a16="http://schemas.microsoft.com/office/drawing/2014/main" id="{75425C5D-1B1F-48E7-9845-0E5234B768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3" y="293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秦野市</a:t>
              </a:r>
            </a:p>
          </p:txBody>
        </p:sp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869B2B17-E6C4-4BE3-98A7-FDB0B5675C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473" y="293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秦野市</a:t>
              </a:r>
            </a:p>
          </p:txBody>
        </p:sp>
      </p:grpSp>
      <p:grpSp>
        <p:nvGrpSpPr>
          <p:cNvPr id="23691" name="Group 139">
            <a:extLst>
              <a:ext uri="{FF2B5EF4-FFF2-40B4-BE49-F238E27FC236}">
                <a16:creationId xmlns:a16="http://schemas.microsoft.com/office/drawing/2014/main" id="{74C3E9CB-8A3D-409E-A08A-2D26C1348154}"/>
              </a:ext>
            </a:extLst>
          </p:cNvPr>
          <p:cNvGrpSpPr>
            <a:grpSpLocks/>
          </p:cNvGrpSpPr>
          <p:nvPr/>
        </p:nvGrpSpPr>
        <p:grpSpPr bwMode="auto">
          <a:xfrm>
            <a:off x="8539163" y="4560888"/>
            <a:ext cx="404812" cy="120650"/>
            <a:chOff x="5449" y="2882"/>
            <a:chExt cx="255" cy="76"/>
          </a:xfrm>
        </p:grpSpPr>
        <p:sp>
          <p:nvSpPr>
            <p:cNvPr id="23692" name="WordArt 140">
              <a:extLst>
                <a:ext uri="{FF2B5EF4-FFF2-40B4-BE49-F238E27FC236}">
                  <a16:creationId xmlns:a16="http://schemas.microsoft.com/office/drawing/2014/main" id="{2EAE7391-BE5D-4675-A418-51B26E5528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2882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戸塚区</a:t>
              </a:r>
            </a:p>
          </p:txBody>
        </p:sp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7025AB70-438A-4744-9346-7E15EDF063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49" y="2882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戸塚区</a:t>
              </a:r>
            </a:p>
          </p:txBody>
        </p:sp>
      </p:grpSp>
      <p:grpSp>
        <p:nvGrpSpPr>
          <p:cNvPr id="23694" name="Group 142">
            <a:extLst>
              <a:ext uri="{FF2B5EF4-FFF2-40B4-BE49-F238E27FC236}">
                <a16:creationId xmlns:a16="http://schemas.microsoft.com/office/drawing/2014/main" id="{79811F87-2688-4975-BA2C-317CF192FF22}"/>
              </a:ext>
            </a:extLst>
          </p:cNvPr>
          <p:cNvGrpSpPr>
            <a:grpSpLocks/>
          </p:cNvGrpSpPr>
          <p:nvPr/>
        </p:nvGrpSpPr>
        <p:grpSpPr bwMode="auto">
          <a:xfrm>
            <a:off x="8359775" y="2130425"/>
            <a:ext cx="404813" cy="120650"/>
            <a:chOff x="5336" y="1323"/>
            <a:chExt cx="255" cy="76"/>
          </a:xfrm>
        </p:grpSpPr>
        <p:sp>
          <p:nvSpPr>
            <p:cNvPr id="23695" name="WordArt 143">
              <a:extLst>
                <a:ext uri="{FF2B5EF4-FFF2-40B4-BE49-F238E27FC236}">
                  <a16:creationId xmlns:a16="http://schemas.microsoft.com/office/drawing/2014/main" id="{F1D9E66B-3E5D-4900-ACE7-5C0421B729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132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E415BEF2-0D9E-4453-A5B3-2D864847AC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36" y="132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青葉区</a:t>
              </a:r>
            </a:p>
          </p:txBody>
        </p:sp>
      </p:grpSp>
      <p:grpSp>
        <p:nvGrpSpPr>
          <p:cNvPr id="23697" name="Group 145">
            <a:extLst>
              <a:ext uri="{FF2B5EF4-FFF2-40B4-BE49-F238E27FC236}">
                <a16:creationId xmlns:a16="http://schemas.microsoft.com/office/drawing/2014/main" id="{D6FFFB72-E4FE-4848-B1C7-A0A6717E5314}"/>
              </a:ext>
            </a:extLst>
          </p:cNvPr>
          <p:cNvGrpSpPr>
            <a:grpSpLocks/>
          </p:cNvGrpSpPr>
          <p:nvPr/>
        </p:nvGrpSpPr>
        <p:grpSpPr bwMode="auto">
          <a:xfrm>
            <a:off x="8426450" y="2670175"/>
            <a:ext cx="269875" cy="120650"/>
            <a:chOff x="5393" y="1720"/>
            <a:chExt cx="170" cy="76"/>
          </a:xfrm>
        </p:grpSpPr>
        <p:sp>
          <p:nvSpPr>
            <p:cNvPr id="23698" name="WordArt 146">
              <a:extLst>
                <a:ext uri="{FF2B5EF4-FFF2-40B4-BE49-F238E27FC236}">
                  <a16:creationId xmlns:a16="http://schemas.microsoft.com/office/drawing/2014/main" id="{06D5799A-0510-4DF5-B819-3F6105E69A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1720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ECDC69DB-13FC-4930-A75E-2FEBBD8DBD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1720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緑区</a:t>
              </a:r>
            </a:p>
          </p:txBody>
        </p:sp>
      </p:grpSp>
      <p:grpSp>
        <p:nvGrpSpPr>
          <p:cNvPr id="23700" name="Group 148">
            <a:extLst>
              <a:ext uri="{FF2B5EF4-FFF2-40B4-BE49-F238E27FC236}">
                <a16:creationId xmlns:a16="http://schemas.microsoft.com/office/drawing/2014/main" id="{839FCC88-75EA-4BDA-9F26-064DD277E30B}"/>
              </a:ext>
            </a:extLst>
          </p:cNvPr>
          <p:cNvGrpSpPr>
            <a:grpSpLocks/>
          </p:cNvGrpSpPr>
          <p:nvPr/>
        </p:nvGrpSpPr>
        <p:grpSpPr bwMode="auto">
          <a:xfrm>
            <a:off x="8604250" y="3479800"/>
            <a:ext cx="269875" cy="120650"/>
            <a:chOff x="5393" y="2145"/>
            <a:chExt cx="170" cy="76"/>
          </a:xfrm>
        </p:grpSpPr>
        <p:sp>
          <p:nvSpPr>
            <p:cNvPr id="23701" name="WordArt 149">
              <a:extLst>
                <a:ext uri="{FF2B5EF4-FFF2-40B4-BE49-F238E27FC236}">
                  <a16:creationId xmlns:a16="http://schemas.microsoft.com/office/drawing/2014/main" id="{8F00896B-539C-491D-9525-BF1C3146C6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2145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旭区</a:t>
              </a:r>
            </a:p>
          </p:txBody>
        </p:sp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8BDD9FDF-B83B-4CDE-94F8-50F4970337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93" y="2145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旭区</a:t>
              </a:r>
            </a:p>
          </p:txBody>
        </p:sp>
      </p:grpSp>
      <p:grpSp>
        <p:nvGrpSpPr>
          <p:cNvPr id="23703" name="Group 151">
            <a:extLst>
              <a:ext uri="{FF2B5EF4-FFF2-40B4-BE49-F238E27FC236}">
                <a16:creationId xmlns:a16="http://schemas.microsoft.com/office/drawing/2014/main" id="{AB5169D3-F87E-4F9D-89F9-526E7BBE42DB}"/>
              </a:ext>
            </a:extLst>
          </p:cNvPr>
          <p:cNvGrpSpPr>
            <a:grpSpLocks/>
          </p:cNvGrpSpPr>
          <p:nvPr/>
        </p:nvGrpSpPr>
        <p:grpSpPr bwMode="auto">
          <a:xfrm>
            <a:off x="9258300" y="2400300"/>
            <a:ext cx="404813" cy="120650"/>
            <a:chOff x="5790" y="1465"/>
            <a:chExt cx="255" cy="76"/>
          </a:xfrm>
        </p:grpSpPr>
        <p:sp>
          <p:nvSpPr>
            <p:cNvPr id="23704" name="WordArt 152">
              <a:extLst>
                <a:ext uri="{FF2B5EF4-FFF2-40B4-BE49-F238E27FC236}">
                  <a16:creationId xmlns:a16="http://schemas.microsoft.com/office/drawing/2014/main" id="{E1408767-94FE-49C2-81BB-76CF6B221E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1465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都築区</a:t>
              </a:r>
            </a:p>
          </p:txBody>
        </p:sp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BEA29EEE-CC6A-45C8-9E9E-608D8823F1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1465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都築区</a:t>
              </a:r>
            </a:p>
          </p:txBody>
        </p:sp>
      </p:grpSp>
      <p:grpSp>
        <p:nvGrpSpPr>
          <p:cNvPr id="23706" name="Group 154">
            <a:extLst>
              <a:ext uri="{FF2B5EF4-FFF2-40B4-BE49-F238E27FC236}">
                <a16:creationId xmlns:a16="http://schemas.microsoft.com/office/drawing/2014/main" id="{040713D2-364B-47E9-8178-E210731FFDA4}"/>
              </a:ext>
            </a:extLst>
          </p:cNvPr>
          <p:cNvGrpSpPr>
            <a:grpSpLocks/>
          </p:cNvGrpSpPr>
          <p:nvPr/>
        </p:nvGrpSpPr>
        <p:grpSpPr bwMode="auto">
          <a:xfrm>
            <a:off x="7999413" y="1409700"/>
            <a:ext cx="404812" cy="120650"/>
            <a:chOff x="5138" y="898"/>
            <a:chExt cx="255" cy="76"/>
          </a:xfrm>
        </p:grpSpPr>
        <p:sp>
          <p:nvSpPr>
            <p:cNvPr id="23707" name="WordArt 155">
              <a:extLst>
                <a:ext uri="{FF2B5EF4-FFF2-40B4-BE49-F238E27FC236}">
                  <a16:creationId xmlns:a16="http://schemas.microsoft.com/office/drawing/2014/main" id="{53E12DD3-D3E3-42BC-BF6D-7C67D9AF96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898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麻生区</a:t>
              </a:r>
            </a:p>
          </p:txBody>
        </p:sp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70AD4FC2-5470-4B94-8ADB-1F67F36494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898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麻生区</a:t>
              </a:r>
            </a:p>
          </p:txBody>
        </p:sp>
      </p:grpSp>
      <p:grpSp>
        <p:nvGrpSpPr>
          <p:cNvPr id="23709" name="Group 157">
            <a:extLst>
              <a:ext uri="{FF2B5EF4-FFF2-40B4-BE49-F238E27FC236}">
                <a16:creationId xmlns:a16="http://schemas.microsoft.com/office/drawing/2014/main" id="{42C4A9CE-CAAA-47C4-AB45-2DE6F6D73F1C}"/>
              </a:ext>
            </a:extLst>
          </p:cNvPr>
          <p:cNvGrpSpPr>
            <a:grpSpLocks/>
          </p:cNvGrpSpPr>
          <p:nvPr/>
        </p:nvGrpSpPr>
        <p:grpSpPr bwMode="auto">
          <a:xfrm>
            <a:off x="9077325" y="1049338"/>
            <a:ext cx="404813" cy="120650"/>
            <a:chOff x="5591" y="643"/>
            <a:chExt cx="255" cy="76"/>
          </a:xfrm>
        </p:grpSpPr>
        <p:sp>
          <p:nvSpPr>
            <p:cNvPr id="23710" name="WordArt 158">
              <a:extLst>
                <a:ext uri="{FF2B5EF4-FFF2-40B4-BE49-F238E27FC236}">
                  <a16:creationId xmlns:a16="http://schemas.microsoft.com/office/drawing/2014/main" id="{CD91BFD1-639C-4B7C-BDE8-6D41836DBA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1" y="64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多摩区</a:t>
              </a:r>
            </a:p>
          </p:txBody>
        </p:sp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A5BEB4A3-E445-4E74-9A46-3491B489CD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591" y="64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多摩区</a:t>
              </a:r>
            </a:p>
          </p:txBody>
        </p:sp>
      </p:grpSp>
      <p:grpSp>
        <p:nvGrpSpPr>
          <p:cNvPr id="23712" name="Group 160">
            <a:extLst>
              <a:ext uri="{FF2B5EF4-FFF2-40B4-BE49-F238E27FC236}">
                <a16:creationId xmlns:a16="http://schemas.microsoft.com/office/drawing/2014/main" id="{3F6FB1B0-8A63-4245-8FF1-52CB826B2C6A}"/>
              </a:ext>
            </a:extLst>
          </p:cNvPr>
          <p:cNvGrpSpPr>
            <a:grpSpLocks/>
          </p:cNvGrpSpPr>
          <p:nvPr/>
        </p:nvGrpSpPr>
        <p:grpSpPr bwMode="auto">
          <a:xfrm>
            <a:off x="10677525" y="2220913"/>
            <a:ext cx="269875" cy="120650"/>
            <a:chOff x="6810" y="1436"/>
            <a:chExt cx="170" cy="76"/>
          </a:xfrm>
        </p:grpSpPr>
        <p:sp>
          <p:nvSpPr>
            <p:cNvPr id="23713" name="WordArt 161">
              <a:extLst>
                <a:ext uri="{FF2B5EF4-FFF2-40B4-BE49-F238E27FC236}">
                  <a16:creationId xmlns:a16="http://schemas.microsoft.com/office/drawing/2014/main" id="{DDF278B1-1A91-4AC0-B8ED-B4C43BCC79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1436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幸区</a:t>
              </a:r>
            </a:p>
          </p:txBody>
        </p:sp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AD88F65A-381B-4F61-B901-8FBE100F65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810" y="1436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幸区</a:t>
              </a:r>
            </a:p>
          </p:txBody>
        </p:sp>
      </p:grpSp>
      <p:grpSp>
        <p:nvGrpSpPr>
          <p:cNvPr id="23715" name="Group 163">
            <a:extLst>
              <a:ext uri="{FF2B5EF4-FFF2-40B4-BE49-F238E27FC236}">
                <a16:creationId xmlns:a16="http://schemas.microsoft.com/office/drawing/2014/main" id="{B348B7BC-B5AB-4327-B180-21459D6697D0}"/>
              </a:ext>
            </a:extLst>
          </p:cNvPr>
          <p:cNvGrpSpPr>
            <a:grpSpLocks/>
          </p:cNvGrpSpPr>
          <p:nvPr/>
        </p:nvGrpSpPr>
        <p:grpSpPr bwMode="auto">
          <a:xfrm>
            <a:off x="9078913" y="1589088"/>
            <a:ext cx="404812" cy="120650"/>
            <a:chOff x="5818" y="1011"/>
            <a:chExt cx="255" cy="76"/>
          </a:xfrm>
        </p:grpSpPr>
        <p:sp>
          <p:nvSpPr>
            <p:cNvPr id="23716" name="WordArt 164">
              <a:extLst>
                <a:ext uri="{FF2B5EF4-FFF2-40B4-BE49-F238E27FC236}">
                  <a16:creationId xmlns:a16="http://schemas.microsoft.com/office/drawing/2014/main" id="{AB43C56F-FE83-4288-ADDA-A5428604D7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18" y="1011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宮前区</a:t>
              </a:r>
            </a:p>
          </p:txBody>
        </p:sp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D0E86C34-8F9A-4D45-8F8A-B7A611D428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818" y="1011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宮前区</a:t>
              </a:r>
            </a:p>
          </p:txBody>
        </p:sp>
      </p:grpSp>
      <p:grpSp>
        <p:nvGrpSpPr>
          <p:cNvPr id="23718" name="Group 166">
            <a:extLst>
              <a:ext uri="{FF2B5EF4-FFF2-40B4-BE49-F238E27FC236}">
                <a16:creationId xmlns:a16="http://schemas.microsoft.com/office/drawing/2014/main" id="{E2B3AD10-B1CC-4508-8855-C87F79BF9618}"/>
              </a:ext>
            </a:extLst>
          </p:cNvPr>
          <p:cNvGrpSpPr>
            <a:grpSpLocks/>
          </p:cNvGrpSpPr>
          <p:nvPr/>
        </p:nvGrpSpPr>
        <p:grpSpPr bwMode="auto">
          <a:xfrm>
            <a:off x="11418888" y="2670175"/>
            <a:ext cx="404812" cy="120650"/>
            <a:chOff x="7150" y="1663"/>
            <a:chExt cx="255" cy="76"/>
          </a:xfrm>
        </p:grpSpPr>
        <p:sp>
          <p:nvSpPr>
            <p:cNvPr id="23719" name="WordArt 167">
              <a:extLst>
                <a:ext uri="{FF2B5EF4-FFF2-40B4-BE49-F238E27FC236}">
                  <a16:creationId xmlns:a16="http://schemas.microsoft.com/office/drawing/2014/main" id="{24AE51F7-D2DF-4999-8F61-EC90E41C74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0" y="1663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川崎区</a:t>
              </a:r>
            </a:p>
          </p:txBody>
        </p:sp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D1E9D76A-1B55-4B38-BF1D-E78CE180A3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50" y="1663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川崎区</a:t>
              </a:r>
            </a:p>
          </p:txBody>
        </p:sp>
      </p:grpSp>
      <p:grpSp>
        <p:nvGrpSpPr>
          <p:cNvPr id="23721" name="Group 169">
            <a:extLst>
              <a:ext uri="{FF2B5EF4-FFF2-40B4-BE49-F238E27FC236}">
                <a16:creationId xmlns:a16="http://schemas.microsoft.com/office/drawing/2014/main" id="{E949AEC9-F2DD-4A6B-9112-E201840B3330}"/>
              </a:ext>
            </a:extLst>
          </p:cNvPr>
          <p:cNvGrpSpPr>
            <a:grpSpLocks/>
          </p:cNvGrpSpPr>
          <p:nvPr/>
        </p:nvGrpSpPr>
        <p:grpSpPr bwMode="auto">
          <a:xfrm>
            <a:off x="9888538" y="2489200"/>
            <a:ext cx="404812" cy="120650"/>
            <a:chOff x="6215" y="1550"/>
            <a:chExt cx="255" cy="76"/>
          </a:xfrm>
        </p:grpSpPr>
        <p:sp>
          <p:nvSpPr>
            <p:cNvPr id="23722" name="WordArt 170">
              <a:extLst>
                <a:ext uri="{FF2B5EF4-FFF2-40B4-BE49-F238E27FC236}">
                  <a16:creationId xmlns:a16="http://schemas.microsoft.com/office/drawing/2014/main" id="{8D21237E-1981-4E1C-845E-7B8B8BBEE1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1550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港北区</a:t>
              </a:r>
            </a:p>
          </p:txBody>
        </p:sp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0BCD0EDF-6677-4E44-83B1-B03DE5ECAC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15" y="1550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港北区</a:t>
              </a:r>
            </a:p>
          </p:txBody>
        </p:sp>
      </p:grpSp>
      <p:grpSp>
        <p:nvGrpSpPr>
          <p:cNvPr id="23724" name="Group 172">
            <a:extLst>
              <a:ext uri="{FF2B5EF4-FFF2-40B4-BE49-F238E27FC236}">
                <a16:creationId xmlns:a16="http://schemas.microsoft.com/office/drawing/2014/main" id="{EB70C384-AC65-4F64-89F5-140C13840A29}"/>
              </a:ext>
            </a:extLst>
          </p:cNvPr>
          <p:cNvGrpSpPr>
            <a:grpSpLocks/>
          </p:cNvGrpSpPr>
          <p:nvPr/>
        </p:nvGrpSpPr>
        <p:grpSpPr bwMode="auto">
          <a:xfrm>
            <a:off x="10406063" y="4379913"/>
            <a:ext cx="269875" cy="120650"/>
            <a:chOff x="6527" y="2712"/>
            <a:chExt cx="170" cy="76"/>
          </a:xfrm>
        </p:grpSpPr>
        <p:sp>
          <p:nvSpPr>
            <p:cNvPr id="23725" name="WordArt 173">
              <a:extLst>
                <a:ext uri="{FF2B5EF4-FFF2-40B4-BE49-F238E27FC236}">
                  <a16:creationId xmlns:a16="http://schemas.microsoft.com/office/drawing/2014/main" id="{78BA7D07-D68A-48A4-9AE2-383DED2CEA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7" y="2712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8BCC6FF8-5B68-4062-9449-0438D21D1B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27" y="2712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中区</a:t>
              </a:r>
            </a:p>
          </p:txBody>
        </p:sp>
      </p:grpSp>
      <p:grpSp>
        <p:nvGrpSpPr>
          <p:cNvPr id="23727" name="Group 175">
            <a:extLst>
              <a:ext uri="{FF2B5EF4-FFF2-40B4-BE49-F238E27FC236}">
                <a16:creationId xmlns:a16="http://schemas.microsoft.com/office/drawing/2014/main" id="{22DAF021-16FD-4D7E-9871-871E57E78D06}"/>
              </a:ext>
            </a:extLst>
          </p:cNvPr>
          <p:cNvGrpSpPr>
            <a:grpSpLocks/>
          </p:cNvGrpSpPr>
          <p:nvPr/>
        </p:nvGrpSpPr>
        <p:grpSpPr bwMode="auto">
          <a:xfrm>
            <a:off x="1450975" y="6153150"/>
            <a:ext cx="719138" cy="176213"/>
            <a:chOff x="1254" y="3903"/>
            <a:chExt cx="453" cy="111"/>
          </a:xfrm>
        </p:grpSpPr>
        <p:sp>
          <p:nvSpPr>
            <p:cNvPr id="23728" name="WordArt 176">
              <a:extLst>
                <a:ext uri="{FF2B5EF4-FFF2-40B4-BE49-F238E27FC236}">
                  <a16:creationId xmlns:a16="http://schemas.microsoft.com/office/drawing/2014/main" id="{4A7CEE9F-17C1-4092-80B7-91441CF7EA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4" y="3903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南足柄市</a:t>
              </a:r>
            </a:p>
          </p:txBody>
        </p:sp>
        <p:sp>
          <p:nvSpPr>
            <p:cNvPr id="23729" name="WordArt 177">
              <a:extLst>
                <a:ext uri="{FF2B5EF4-FFF2-40B4-BE49-F238E27FC236}">
                  <a16:creationId xmlns:a16="http://schemas.microsoft.com/office/drawing/2014/main" id="{60607629-1FE5-475C-BA47-906D205885C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254" y="3903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南足柄市</a:t>
              </a:r>
            </a:p>
          </p:txBody>
        </p:sp>
      </p:grpSp>
      <p:grpSp>
        <p:nvGrpSpPr>
          <p:cNvPr id="23730" name="Group 178">
            <a:extLst>
              <a:ext uri="{FF2B5EF4-FFF2-40B4-BE49-F238E27FC236}">
                <a16:creationId xmlns:a16="http://schemas.microsoft.com/office/drawing/2014/main" id="{29E8A142-7E10-4CF1-B7B0-7F3D1972527F}"/>
              </a:ext>
            </a:extLst>
          </p:cNvPr>
          <p:cNvGrpSpPr>
            <a:grpSpLocks/>
          </p:cNvGrpSpPr>
          <p:nvPr/>
        </p:nvGrpSpPr>
        <p:grpSpPr bwMode="auto">
          <a:xfrm>
            <a:off x="7975600" y="4289425"/>
            <a:ext cx="269875" cy="120650"/>
            <a:chOff x="5138" y="2769"/>
            <a:chExt cx="170" cy="76"/>
          </a:xfrm>
        </p:grpSpPr>
        <p:sp>
          <p:nvSpPr>
            <p:cNvPr id="23731" name="WordArt 179">
              <a:extLst>
                <a:ext uri="{FF2B5EF4-FFF2-40B4-BE49-F238E27FC236}">
                  <a16:creationId xmlns:a16="http://schemas.microsoft.com/office/drawing/2014/main" id="{816BA74D-1C47-4810-AC1C-0411242B2B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2769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  <p:sp>
          <p:nvSpPr>
            <p:cNvPr id="23732" name="WordArt 180">
              <a:extLst>
                <a:ext uri="{FF2B5EF4-FFF2-40B4-BE49-F238E27FC236}">
                  <a16:creationId xmlns:a16="http://schemas.microsoft.com/office/drawing/2014/main" id="{FD79CBB7-EC2E-4CB5-AD7D-6F08C9590E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138" y="2769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泉区</a:t>
              </a:r>
            </a:p>
          </p:txBody>
        </p:sp>
      </p:grpSp>
      <p:grpSp>
        <p:nvGrpSpPr>
          <p:cNvPr id="23733" name="Group 181">
            <a:extLst>
              <a:ext uri="{FF2B5EF4-FFF2-40B4-BE49-F238E27FC236}">
                <a16:creationId xmlns:a16="http://schemas.microsoft.com/office/drawing/2014/main" id="{371DDEB5-7E0A-4E81-9EE9-289350BD0523}"/>
              </a:ext>
            </a:extLst>
          </p:cNvPr>
          <p:cNvGrpSpPr>
            <a:grpSpLocks/>
          </p:cNvGrpSpPr>
          <p:nvPr/>
        </p:nvGrpSpPr>
        <p:grpSpPr bwMode="auto">
          <a:xfrm>
            <a:off x="7907338" y="3479800"/>
            <a:ext cx="404812" cy="120650"/>
            <a:chOff x="5053" y="2287"/>
            <a:chExt cx="255" cy="76"/>
          </a:xfrm>
        </p:grpSpPr>
        <p:sp>
          <p:nvSpPr>
            <p:cNvPr id="23734" name="WordArt 182">
              <a:extLst>
                <a:ext uri="{FF2B5EF4-FFF2-40B4-BE49-F238E27FC236}">
                  <a16:creationId xmlns:a16="http://schemas.microsoft.com/office/drawing/2014/main" id="{EA52DD84-BD30-47E6-8B85-CFDA1238D9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3" y="2287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瀬谷区</a:t>
              </a:r>
            </a:p>
          </p:txBody>
        </p:sp>
        <p:sp>
          <p:nvSpPr>
            <p:cNvPr id="23735" name="WordArt 183">
              <a:extLst>
                <a:ext uri="{FF2B5EF4-FFF2-40B4-BE49-F238E27FC236}">
                  <a16:creationId xmlns:a16="http://schemas.microsoft.com/office/drawing/2014/main" id="{3F0592F7-17AA-4DD4-BB50-A1D7F51B69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053" y="2287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瀬谷区</a:t>
              </a:r>
            </a:p>
          </p:txBody>
        </p:sp>
      </p:grpSp>
      <p:grpSp>
        <p:nvGrpSpPr>
          <p:cNvPr id="23736" name="Group 184">
            <a:extLst>
              <a:ext uri="{FF2B5EF4-FFF2-40B4-BE49-F238E27FC236}">
                <a16:creationId xmlns:a16="http://schemas.microsoft.com/office/drawing/2014/main" id="{02F5AF65-B0E6-4A79-838E-7E0072787E1E}"/>
              </a:ext>
            </a:extLst>
          </p:cNvPr>
          <p:cNvGrpSpPr>
            <a:grpSpLocks/>
          </p:cNvGrpSpPr>
          <p:nvPr/>
        </p:nvGrpSpPr>
        <p:grpSpPr bwMode="auto">
          <a:xfrm>
            <a:off x="10429875" y="2670175"/>
            <a:ext cx="404813" cy="120650"/>
            <a:chOff x="6583" y="1777"/>
            <a:chExt cx="255" cy="76"/>
          </a:xfrm>
        </p:grpSpPr>
        <p:sp>
          <p:nvSpPr>
            <p:cNvPr id="23737" name="WordArt 185">
              <a:extLst>
                <a:ext uri="{FF2B5EF4-FFF2-40B4-BE49-F238E27FC236}">
                  <a16:creationId xmlns:a16="http://schemas.microsoft.com/office/drawing/2014/main" id="{7766FEED-DB0A-4E9C-A801-50CF717E31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83" y="1777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鶴見区</a:t>
              </a:r>
            </a:p>
          </p:txBody>
        </p:sp>
        <p:sp>
          <p:nvSpPr>
            <p:cNvPr id="23738" name="WordArt 186">
              <a:extLst>
                <a:ext uri="{FF2B5EF4-FFF2-40B4-BE49-F238E27FC236}">
                  <a16:creationId xmlns:a16="http://schemas.microsoft.com/office/drawing/2014/main" id="{24588B00-B97C-4471-821F-BE0AF98F0D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583" y="1777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鶴見区</a:t>
              </a:r>
            </a:p>
          </p:txBody>
        </p:sp>
      </p:grpSp>
      <p:grpSp>
        <p:nvGrpSpPr>
          <p:cNvPr id="23739" name="Group 187">
            <a:extLst>
              <a:ext uri="{FF2B5EF4-FFF2-40B4-BE49-F238E27FC236}">
                <a16:creationId xmlns:a16="http://schemas.microsoft.com/office/drawing/2014/main" id="{3743763B-E3FA-427D-BEE6-CC7DF2514ACD}"/>
              </a:ext>
            </a:extLst>
          </p:cNvPr>
          <p:cNvGrpSpPr>
            <a:grpSpLocks/>
          </p:cNvGrpSpPr>
          <p:nvPr/>
        </p:nvGrpSpPr>
        <p:grpSpPr bwMode="auto">
          <a:xfrm>
            <a:off x="10202863" y="3209925"/>
            <a:ext cx="495300" cy="120650"/>
            <a:chOff x="6187" y="2088"/>
            <a:chExt cx="312" cy="76"/>
          </a:xfrm>
        </p:grpSpPr>
        <p:sp>
          <p:nvSpPr>
            <p:cNvPr id="23740" name="WordArt 188">
              <a:extLst>
                <a:ext uri="{FF2B5EF4-FFF2-40B4-BE49-F238E27FC236}">
                  <a16:creationId xmlns:a16="http://schemas.microsoft.com/office/drawing/2014/main" id="{C68AFD44-EC22-48A1-89A9-3254A527D0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088"/>
              <a:ext cx="312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神奈川区</a:t>
              </a:r>
            </a:p>
          </p:txBody>
        </p:sp>
        <p:sp>
          <p:nvSpPr>
            <p:cNvPr id="23741" name="WordArt 189">
              <a:extLst>
                <a:ext uri="{FF2B5EF4-FFF2-40B4-BE49-F238E27FC236}">
                  <a16:creationId xmlns:a16="http://schemas.microsoft.com/office/drawing/2014/main" id="{ED7424DE-EC51-4296-8044-E7E30A5FFE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088"/>
              <a:ext cx="312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神奈川区</a:t>
              </a:r>
            </a:p>
          </p:txBody>
        </p:sp>
      </p:grpSp>
      <p:grpSp>
        <p:nvGrpSpPr>
          <p:cNvPr id="23742" name="Group 190">
            <a:extLst>
              <a:ext uri="{FF2B5EF4-FFF2-40B4-BE49-F238E27FC236}">
                <a16:creationId xmlns:a16="http://schemas.microsoft.com/office/drawing/2014/main" id="{4B8BD219-C777-40C5-92E4-50D852A78F93}"/>
              </a:ext>
            </a:extLst>
          </p:cNvPr>
          <p:cNvGrpSpPr>
            <a:grpSpLocks/>
          </p:cNvGrpSpPr>
          <p:nvPr/>
        </p:nvGrpSpPr>
        <p:grpSpPr bwMode="auto">
          <a:xfrm>
            <a:off x="10180638" y="1200150"/>
            <a:ext cx="555625" cy="176213"/>
            <a:chOff x="6413" y="841"/>
            <a:chExt cx="350" cy="111"/>
          </a:xfrm>
        </p:grpSpPr>
        <p:sp>
          <p:nvSpPr>
            <p:cNvPr id="23743" name="WordArt 191">
              <a:extLst>
                <a:ext uri="{FF2B5EF4-FFF2-40B4-BE49-F238E27FC236}">
                  <a16:creationId xmlns:a16="http://schemas.microsoft.com/office/drawing/2014/main" id="{990167FE-275B-4009-8623-6C06B85014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84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川崎市</a:t>
              </a:r>
            </a:p>
          </p:txBody>
        </p:sp>
        <p:sp>
          <p:nvSpPr>
            <p:cNvPr id="23744" name="WordArt 192">
              <a:extLst>
                <a:ext uri="{FF2B5EF4-FFF2-40B4-BE49-F238E27FC236}">
                  <a16:creationId xmlns:a16="http://schemas.microsoft.com/office/drawing/2014/main" id="{E0AAE38E-05F4-4C37-9394-F37B7D8692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13" y="84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川崎市</a:t>
              </a:r>
            </a:p>
          </p:txBody>
        </p:sp>
      </p:grpSp>
      <p:grpSp>
        <p:nvGrpSpPr>
          <p:cNvPr id="23745" name="Group 193">
            <a:extLst>
              <a:ext uri="{FF2B5EF4-FFF2-40B4-BE49-F238E27FC236}">
                <a16:creationId xmlns:a16="http://schemas.microsoft.com/office/drawing/2014/main" id="{B70E007B-057A-400A-AC24-C654E75C4111}"/>
              </a:ext>
            </a:extLst>
          </p:cNvPr>
          <p:cNvGrpSpPr>
            <a:grpSpLocks/>
          </p:cNvGrpSpPr>
          <p:nvPr/>
        </p:nvGrpSpPr>
        <p:grpSpPr bwMode="auto">
          <a:xfrm>
            <a:off x="2979738" y="8672513"/>
            <a:ext cx="555625" cy="176212"/>
            <a:chOff x="1906" y="5462"/>
            <a:chExt cx="350" cy="111"/>
          </a:xfrm>
        </p:grpSpPr>
        <p:sp>
          <p:nvSpPr>
            <p:cNvPr id="23746" name="WordArt 194">
              <a:extLst>
                <a:ext uri="{FF2B5EF4-FFF2-40B4-BE49-F238E27FC236}">
                  <a16:creationId xmlns:a16="http://schemas.microsoft.com/office/drawing/2014/main" id="{EE0AAEDB-9DDD-4F81-A9EE-440063E2C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546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真鶴町</a:t>
              </a:r>
            </a:p>
          </p:txBody>
        </p:sp>
        <p:sp>
          <p:nvSpPr>
            <p:cNvPr id="23747" name="WordArt 195">
              <a:extLst>
                <a:ext uri="{FF2B5EF4-FFF2-40B4-BE49-F238E27FC236}">
                  <a16:creationId xmlns:a16="http://schemas.microsoft.com/office/drawing/2014/main" id="{18CD3C62-7477-4762-89FC-19B5DFAFCF8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906" y="546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真鶴町</a:t>
              </a:r>
            </a:p>
          </p:txBody>
        </p:sp>
      </p:grpSp>
      <p:grpSp>
        <p:nvGrpSpPr>
          <p:cNvPr id="23748" name="Group 196">
            <a:extLst>
              <a:ext uri="{FF2B5EF4-FFF2-40B4-BE49-F238E27FC236}">
                <a16:creationId xmlns:a16="http://schemas.microsoft.com/office/drawing/2014/main" id="{A026D613-3E02-4691-9E51-448E839E1707}"/>
              </a:ext>
            </a:extLst>
          </p:cNvPr>
          <p:cNvGrpSpPr>
            <a:grpSpLocks/>
          </p:cNvGrpSpPr>
          <p:nvPr/>
        </p:nvGrpSpPr>
        <p:grpSpPr bwMode="auto">
          <a:xfrm>
            <a:off x="2965450" y="4443413"/>
            <a:ext cx="555625" cy="176212"/>
            <a:chOff x="1811" y="2911"/>
            <a:chExt cx="350" cy="111"/>
          </a:xfrm>
        </p:grpSpPr>
        <p:sp>
          <p:nvSpPr>
            <p:cNvPr id="23749" name="WordArt 197">
              <a:extLst>
                <a:ext uri="{FF2B5EF4-FFF2-40B4-BE49-F238E27FC236}">
                  <a16:creationId xmlns:a16="http://schemas.microsoft.com/office/drawing/2014/main" id="{A8BDD07D-AF16-483E-808D-02A37132B5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1" y="2911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松田町</a:t>
              </a:r>
            </a:p>
          </p:txBody>
        </p:sp>
        <p:sp>
          <p:nvSpPr>
            <p:cNvPr id="23750" name="WordArt 198">
              <a:extLst>
                <a:ext uri="{FF2B5EF4-FFF2-40B4-BE49-F238E27FC236}">
                  <a16:creationId xmlns:a16="http://schemas.microsoft.com/office/drawing/2014/main" id="{549240A0-CFE8-46B9-BCA8-F979F6A374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11" y="2911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松田町</a:t>
              </a:r>
            </a:p>
          </p:txBody>
        </p:sp>
      </p:grpSp>
      <p:grpSp>
        <p:nvGrpSpPr>
          <p:cNvPr id="23751" name="Group 199">
            <a:extLst>
              <a:ext uri="{FF2B5EF4-FFF2-40B4-BE49-F238E27FC236}">
                <a16:creationId xmlns:a16="http://schemas.microsoft.com/office/drawing/2014/main" id="{1B70A863-0F89-4C2B-82B9-E0948127CC86}"/>
              </a:ext>
            </a:extLst>
          </p:cNvPr>
          <p:cNvGrpSpPr>
            <a:grpSpLocks/>
          </p:cNvGrpSpPr>
          <p:nvPr/>
        </p:nvGrpSpPr>
        <p:grpSpPr bwMode="auto">
          <a:xfrm>
            <a:off x="2701925" y="5792788"/>
            <a:ext cx="555625" cy="176212"/>
            <a:chOff x="1669" y="3593"/>
            <a:chExt cx="350" cy="111"/>
          </a:xfrm>
        </p:grpSpPr>
        <p:sp>
          <p:nvSpPr>
            <p:cNvPr id="23752" name="WordArt 200">
              <a:extLst>
                <a:ext uri="{FF2B5EF4-FFF2-40B4-BE49-F238E27FC236}">
                  <a16:creationId xmlns:a16="http://schemas.microsoft.com/office/drawing/2014/main" id="{1B581284-5F55-4A70-98BE-23A1E0DF15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9" y="359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開成町</a:t>
              </a:r>
            </a:p>
          </p:txBody>
        </p:sp>
        <p:sp>
          <p:nvSpPr>
            <p:cNvPr id="23753" name="WordArt 201">
              <a:extLst>
                <a:ext uri="{FF2B5EF4-FFF2-40B4-BE49-F238E27FC236}">
                  <a16:creationId xmlns:a16="http://schemas.microsoft.com/office/drawing/2014/main" id="{9F691EAA-5A6F-4883-98D0-7DC29D7824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69" y="359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開成町</a:t>
              </a:r>
            </a:p>
          </p:txBody>
        </p:sp>
      </p:grpSp>
      <p:grpSp>
        <p:nvGrpSpPr>
          <p:cNvPr id="23754" name="Group 202">
            <a:extLst>
              <a:ext uri="{FF2B5EF4-FFF2-40B4-BE49-F238E27FC236}">
                <a16:creationId xmlns:a16="http://schemas.microsoft.com/office/drawing/2014/main" id="{64F6FC68-79D8-4291-8D65-031381D2F4F9}"/>
              </a:ext>
            </a:extLst>
          </p:cNvPr>
          <p:cNvGrpSpPr>
            <a:grpSpLocks/>
          </p:cNvGrpSpPr>
          <p:nvPr/>
        </p:nvGrpSpPr>
        <p:grpSpPr bwMode="auto">
          <a:xfrm>
            <a:off x="3505200" y="5702300"/>
            <a:ext cx="555625" cy="176213"/>
            <a:chOff x="2161" y="3648"/>
            <a:chExt cx="350" cy="111"/>
          </a:xfrm>
        </p:grpSpPr>
        <p:sp>
          <p:nvSpPr>
            <p:cNvPr id="23755" name="WordArt 203">
              <a:extLst>
                <a:ext uri="{FF2B5EF4-FFF2-40B4-BE49-F238E27FC236}">
                  <a16:creationId xmlns:a16="http://schemas.microsoft.com/office/drawing/2014/main" id="{914235C8-21C6-42B1-ABDF-20F9CE0B5F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1" y="364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大井町</a:t>
              </a:r>
            </a:p>
          </p:txBody>
        </p:sp>
        <p:sp>
          <p:nvSpPr>
            <p:cNvPr id="23756" name="WordArt 204">
              <a:extLst>
                <a:ext uri="{FF2B5EF4-FFF2-40B4-BE49-F238E27FC236}">
                  <a16:creationId xmlns:a16="http://schemas.microsoft.com/office/drawing/2014/main" id="{BDB5DE5A-A599-4120-A856-767493820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161" y="364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大井町</a:t>
              </a:r>
            </a:p>
          </p:txBody>
        </p:sp>
      </p:grpSp>
      <p:grpSp>
        <p:nvGrpSpPr>
          <p:cNvPr id="23757" name="Group 205">
            <a:extLst>
              <a:ext uri="{FF2B5EF4-FFF2-40B4-BE49-F238E27FC236}">
                <a16:creationId xmlns:a16="http://schemas.microsoft.com/office/drawing/2014/main" id="{3E4AB907-B101-4DB8-86D1-297D0B4B4E5A}"/>
              </a:ext>
            </a:extLst>
          </p:cNvPr>
          <p:cNvGrpSpPr>
            <a:grpSpLocks/>
          </p:cNvGrpSpPr>
          <p:nvPr/>
        </p:nvGrpSpPr>
        <p:grpSpPr bwMode="auto">
          <a:xfrm>
            <a:off x="4135438" y="5703888"/>
            <a:ext cx="555625" cy="176212"/>
            <a:chOff x="2605" y="3619"/>
            <a:chExt cx="350" cy="111"/>
          </a:xfrm>
        </p:grpSpPr>
        <p:sp>
          <p:nvSpPr>
            <p:cNvPr id="23758" name="WordArt 206">
              <a:extLst>
                <a:ext uri="{FF2B5EF4-FFF2-40B4-BE49-F238E27FC236}">
                  <a16:creationId xmlns:a16="http://schemas.microsoft.com/office/drawing/2014/main" id="{B930CCD3-F4C0-41AE-8429-ECA74181C5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05" y="3619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中井町</a:t>
              </a:r>
            </a:p>
          </p:txBody>
        </p:sp>
        <p:sp>
          <p:nvSpPr>
            <p:cNvPr id="23759" name="WordArt 207">
              <a:extLst>
                <a:ext uri="{FF2B5EF4-FFF2-40B4-BE49-F238E27FC236}">
                  <a16:creationId xmlns:a16="http://schemas.microsoft.com/office/drawing/2014/main" id="{F48C493C-EF2B-423C-A64A-87B8376497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605" y="3619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中井町</a:t>
              </a:r>
            </a:p>
          </p:txBody>
        </p:sp>
      </p:grpSp>
      <p:grpSp>
        <p:nvGrpSpPr>
          <p:cNvPr id="23760" name="Group 208">
            <a:extLst>
              <a:ext uri="{FF2B5EF4-FFF2-40B4-BE49-F238E27FC236}">
                <a16:creationId xmlns:a16="http://schemas.microsoft.com/office/drawing/2014/main" id="{34EACB53-74B3-47A2-BB6D-2F7D6346198D}"/>
              </a:ext>
            </a:extLst>
          </p:cNvPr>
          <p:cNvGrpSpPr>
            <a:grpSpLocks/>
          </p:cNvGrpSpPr>
          <p:nvPr/>
        </p:nvGrpSpPr>
        <p:grpSpPr bwMode="auto">
          <a:xfrm>
            <a:off x="6445250" y="3903663"/>
            <a:ext cx="719138" cy="176212"/>
            <a:chOff x="4060" y="2570"/>
            <a:chExt cx="453" cy="111"/>
          </a:xfrm>
        </p:grpSpPr>
        <p:sp>
          <p:nvSpPr>
            <p:cNvPr id="23761" name="WordArt 209">
              <a:extLst>
                <a:ext uri="{FF2B5EF4-FFF2-40B4-BE49-F238E27FC236}">
                  <a16:creationId xmlns:a16="http://schemas.microsoft.com/office/drawing/2014/main" id="{DBD21D9E-B404-40A5-B6CF-1BD1E6D546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2570"/>
              <a:ext cx="453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海老名市</a:t>
              </a:r>
            </a:p>
          </p:txBody>
        </p:sp>
        <p:sp>
          <p:nvSpPr>
            <p:cNvPr id="23762" name="WordArt 210">
              <a:extLst>
                <a:ext uri="{FF2B5EF4-FFF2-40B4-BE49-F238E27FC236}">
                  <a16:creationId xmlns:a16="http://schemas.microsoft.com/office/drawing/2014/main" id="{1EE5C91F-59E5-454B-9431-C534354C98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60" y="2570"/>
              <a:ext cx="453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海老名市</a:t>
              </a:r>
            </a:p>
          </p:txBody>
        </p:sp>
      </p:grpSp>
      <p:grpSp>
        <p:nvGrpSpPr>
          <p:cNvPr id="23763" name="Group 211">
            <a:extLst>
              <a:ext uri="{FF2B5EF4-FFF2-40B4-BE49-F238E27FC236}">
                <a16:creationId xmlns:a16="http://schemas.microsoft.com/office/drawing/2014/main" id="{48A8DB85-B2F8-4F8C-8C19-D24799031AAA}"/>
              </a:ext>
            </a:extLst>
          </p:cNvPr>
          <p:cNvGrpSpPr>
            <a:grpSpLocks/>
          </p:cNvGrpSpPr>
          <p:nvPr/>
        </p:nvGrpSpPr>
        <p:grpSpPr bwMode="auto">
          <a:xfrm>
            <a:off x="7480300" y="3903663"/>
            <a:ext cx="555625" cy="176212"/>
            <a:chOff x="4712" y="2032"/>
            <a:chExt cx="350" cy="111"/>
          </a:xfrm>
        </p:grpSpPr>
        <p:sp>
          <p:nvSpPr>
            <p:cNvPr id="23764" name="WordArt 212">
              <a:extLst>
                <a:ext uri="{FF2B5EF4-FFF2-40B4-BE49-F238E27FC236}">
                  <a16:creationId xmlns:a16="http://schemas.microsoft.com/office/drawing/2014/main" id="{042161E5-F291-4615-AABF-4BB98F8500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032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大和市</a:t>
              </a:r>
            </a:p>
          </p:txBody>
        </p:sp>
        <p:sp>
          <p:nvSpPr>
            <p:cNvPr id="23765" name="WordArt 213">
              <a:extLst>
                <a:ext uri="{FF2B5EF4-FFF2-40B4-BE49-F238E27FC236}">
                  <a16:creationId xmlns:a16="http://schemas.microsoft.com/office/drawing/2014/main" id="{066ABBDE-7B48-4B40-84A9-966B6242D0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712" y="2032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大和市</a:t>
              </a:r>
            </a:p>
          </p:txBody>
        </p:sp>
      </p:grpSp>
      <p:grpSp>
        <p:nvGrpSpPr>
          <p:cNvPr id="23766" name="Group 214">
            <a:extLst>
              <a:ext uri="{FF2B5EF4-FFF2-40B4-BE49-F238E27FC236}">
                <a16:creationId xmlns:a16="http://schemas.microsoft.com/office/drawing/2014/main" id="{4C03D374-C1B1-4907-B83D-152F4F8CE501}"/>
              </a:ext>
            </a:extLst>
          </p:cNvPr>
          <p:cNvGrpSpPr>
            <a:grpSpLocks/>
          </p:cNvGrpSpPr>
          <p:nvPr/>
        </p:nvGrpSpPr>
        <p:grpSpPr bwMode="auto">
          <a:xfrm>
            <a:off x="6932613" y="3092450"/>
            <a:ext cx="555625" cy="176213"/>
            <a:chOff x="4259" y="2003"/>
            <a:chExt cx="350" cy="111"/>
          </a:xfrm>
        </p:grpSpPr>
        <p:sp>
          <p:nvSpPr>
            <p:cNvPr id="23767" name="WordArt 215">
              <a:extLst>
                <a:ext uri="{FF2B5EF4-FFF2-40B4-BE49-F238E27FC236}">
                  <a16:creationId xmlns:a16="http://schemas.microsoft.com/office/drawing/2014/main" id="{F0E628DE-C82E-4824-8185-D6593CBAA3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9" y="2003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座間市</a:t>
              </a:r>
            </a:p>
          </p:txBody>
        </p:sp>
        <p:sp>
          <p:nvSpPr>
            <p:cNvPr id="23768" name="WordArt 216">
              <a:extLst>
                <a:ext uri="{FF2B5EF4-FFF2-40B4-BE49-F238E27FC236}">
                  <a16:creationId xmlns:a16="http://schemas.microsoft.com/office/drawing/2014/main" id="{222C41DE-6076-4195-9E67-96D3B834CE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59" y="2003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座間市</a:t>
              </a:r>
            </a:p>
          </p:txBody>
        </p:sp>
      </p:grpSp>
      <p:grpSp>
        <p:nvGrpSpPr>
          <p:cNvPr id="23769" name="Group 217">
            <a:extLst>
              <a:ext uri="{FF2B5EF4-FFF2-40B4-BE49-F238E27FC236}">
                <a16:creationId xmlns:a16="http://schemas.microsoft.com/office/drawing/2014/main" id="{EA73E1D7-DEAF-460F-B490-F64494C1B701}"/>
              </a:ext>
            </a:extLst>
          </p:cNvPr>
          <p:cNvGrpSpPr>
            <a:grpSpLocks/>
          </p:cNvGrpSpPr>
          <p:nvPr/>
        </p:nvGrpSpPr>
        <p:grpSpPr bwMode="auto">
          <a:xfrm>
            <a:off x="7105650" y="4264025"/>
            <a:ext cx="555625" cy="176213"/>
            <a:chOff x="4457" y="2457"/>
            <a:chExt cx="350" cy="111"/>
          </a:xfrm>
        </p:grpSpPr>
        <p:sp>
          <p:nvSpPr>
            <p:cNvPr id="23770" name="WordArt 218">
              <a:extLst>
                <a:ext uri="{FF2B5EF4-FFF2-40B4-BE49-F238E27FC236}">
                  <a16:creationId xmlns:a16="http://schemas.microsoft.com/office/drawing/2014/main" id="{98E240B7-63BF-4DE7-9273-904837CA690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457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綾瀬市</a:t>
              </a:r>
            </a:p>
          </p:txBody>
        </p:sp>
        <p:sp>
          <p:nvSpPr>
            <p:cNvPr id="23771" name="WordArt 219">
              <a:extLst>
                <a:ext uri="{FF2B5EF4-FFF2-40B4-BE49-F238E27FC236}">
                  <a16:creationId xmlns:a16="http://schemas.microsoft.com/office/drawing/2014/main" id="{9B4ADA94-A9CC-443C-94AC-7152D53F70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57" y="2457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綾瀬市</a:t>
              </a:r>
            </a:p>
          </p:txBody>
        </p:sp>
      </p:grpSp>
      <p:grpSp>
        <p:nvGrpSpPr>
          <p:cNvPr id="23772" name="Group 220">
            <a:extLst>
              <a:ext uri="{FF2B5EF4-FFF2-40B4-BE49-F238E27FC236}">
                <a16:creationId xmlns:a16="http://schemas.microsoft.com/office/drawing/2014/main" id="{2F957BC3-50E1-4F8F-9E32-9D7992A39350}"/>
              </a:ext>
            </a:extLst>
          </p:cNvPr>
          <p:cNvGrpSpPr>
            <a:grpSpLocks/>
          </p:cNvGrpSpPr>
          <p:nvPr/>
        </p:nvGrpSpPr>
        <p:grpSpPr bwMode="auto">
          <a:xfrm>
            <a:off x="9505950" y="4200525"/>
            <a:ext cx="269875" cy="120650"/>
            <a:chOff x="6016" y="2684"/>
            <a:chExt cx="170" cy="76"/>
          </a:xfrm>
        </p:grpSpPr>
        <p:sp>
          <p:nvSpPr>
            <p:cNvPr id="23773" name="WordArt 221">
              <a:extLst>
                <a:ext uri="{FF2B5EF4-FFF2-40B4-BE49-F238E27FC236}">
                  <a16:creationId xmlns:a16="http://schemas.microsoft.com/office/drawing/2014/main" id="{E520A733-BD31-473B-8993-6F63E24866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684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  <p:sp>
          <p:nvSpPr>
            <p:cNvPr id="23774" name="WordArt 222">
              <a:extLst>
                <a:ext uri="{FF2B5EF4-FFF2-40B4-BE49-F238E27FC236}">
                  <a16:creationId xmlns:a16="http://schemas.microsoft.com/office/drawing/2014/main" id="{977BBE3A-B44E-4323-99D6-88C7920FC6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16" y="2684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南区</a:t>
              </a:r>
            </a:p>
          </p:txBody>
        </p:sp>
      </p:grpSp>
      <p:grpSp>
        <p:nvGrpSpPr>
          <p:cNvPr id="23775" name="Group 223">
            <a:extLst>
              <a:ext uri="{FF2B5EF4-FFF2-40B4-BE49-F238E27FC236}">
                <a16:creationId xmlns:a16="http://schemas.microsoft.com/office/drawing/2014/main" id="{06EE527C-CE42-40C6-8712-52DCB285A955}"/>
              </a:ext>
            </a:extLst>
          </p:cNvPr>
          <p:cNvGrpSpPr>
            <a:grpSpLocks/>
          </p:cNvGrpSpPr>
          <p:nvPr/>
        </p:nvGrpSpPr>
        <p:grpSpPr bwMode="auto">
          <a:xfrm>
            <a:off x="9167813" y="4740275"/>
            <a:ext cx="404812" cy="120650"/>
            <a:chOff x="5790" y="3024"/>
            <a:chExt cx="255" cy="76"/>
          </a:xfrm>
        </p:grpSpPr>
        <p:sp>
          <p:nvSpPr>
            <p:cNvPr id="23776" name="WordArt 224">
              <a:extLst>
                <a:ext uri="{FF2B5EF4-FFF2-40B4-BE49-F238E27FC236}">
                  <a16:creationId xmlns:a16="http://schemas.microsoft.com/office/drawing/2014/main" id="{E9BE06BC-7306-4F63-BF30-AC77F3AA24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3024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港南区</a:t>
              </a:r>
            </a:p>
          </p:txBody>
        </p:sp>
        <p:sp>
          <p:nvSpPr>
            <p:cNvPr id="23777" name="WordArt 225">
              <a:extLst>
                <a:ext uri="{FF2B5EF4-FFF2-40B4-BE49-F238E27FC236}">
                  <a16:creationId xmlns:a16="http://schemas.microsoft.com/office/drawing/2014/main" id="{71F90CD1-3051-4E28-9A5F-3A1BFCDF5C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3024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港南区</a:t>
              </a:r>
            </a:p>
          </p:txBody>
        </p:sp>
      </p:grpSp>
      <p:grpSp>
        <p:nvGrpSpPr>
          <p:cNvPr id="23778" name="Group 226">
            <a:extLst>
              <a:ext uri="{FF2B5EF4-FFF2-40B4-BE49-F238E27FC236}">
                <a16:creationId xmlns:a16="http://schemas.microsoft.com/office/drawing/2014/main" id="{25A3D5CF-82AD-487A-BF4C-15B73FDD53B4}"/>
              </a:ext>
            </a:extLst>
          </p:cNvPr>
          <p:cNvGrpSpPr>
            <a:grpSpLocks/>
          </p:cNvGrpSpPr>
          <p:nvPr/>
        </p:nvGrpSpPr>
        <p:grpSpPr bwMode="auto">
          <a:xfrm>
            <a:off x="9709150" y="4740275"/>
            <a:ext cx="404813" cy="120650"/>
            <a:chOff x="6158" y="3024"/>
            <a:chExt cx="255" cy="76"/>
          </a:xfrm>
        </p:grpSpPr>
        <p:sp>
          <p:nvSpPr>
            <p:cNvPr id="23779" name="WordArt 227">
              <a:extLst>
                <a:ext uri="{FF2B5EF4-FFF2-40B4-BE49-F238E27FC236}">
                  <a16:creationId xmlns:a16="http://schemas.microsoft.com/office/drawing/2014/main" id="{9EB9A6B5-AFB6-4E02-84EB-FD6C99D7F5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58" y="3024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磯子区</a:t>
              </a:r>
            </a:p>
          </p:txBody>
        </p:sp>
        <p:sp>
          <p:nvSpPr>
            <p:cNvPr id="23780" name="WordArt 228">
              <a:extLst>
                <a:ext uri="{FF2B5EF4-FFF2-40B4-BE49-F238E27FC236}">
                  <a16:creationId xmlns:a16="http://schemas.microsoft.com/office/drawing/2014/main" id="{E5458670-ABAE-46CD-A9D5-41392162F1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58" y="3024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磯子区</a:t>
              </a:r>
            </a:p>
          </p:txBody>
        </p:sp>
      </p:grpSp>
      <p:grpSp>
        <p:nvGrpSpPr>
          <p:cNvPr id="23781" name="Group 229">
            <a:extLst>
              <a:ext uri="{FF2B5EF4-FFF2-40B4-BE49-F238E27FC236}">
                <a16:creationId xmlns:a16="http://schemas.microsoft.com/office/drawing/2014/main" id="{BB889EC6-D0B6-4900-B390-5C97E13B1EF6}"/>
              </a:ext>
            </a:extLst>
          </p:cNvPr>
          <p:cNvGrpSpPr>
            <a:grpSpLocks/>
          </p:cNvGrpSpPr>
          <p:nvPr/>
        </p:nvGrpSpPr>
        <p:grpSpPr bwMode="auto">
          <a:xfrm>
            <a:off x="9890125" y="1589088"/>
            <a:ext cx="404813" cy="120650"/>
            <a:chOff x="6102" y="926"/>
            <a:chExt cx="255" cy="76"/>
          </a:xfrm>
        </p:grpSpPr>
        <p:sp>
          <p:nvSpPr>
            <p:cNvPr id="23782" name="WordArt 230">
              <a:extLst>
                <a:ext uri="{FF2B5EF4-FFF2-40B4-BE49-F238E27FC236}">
                  <a16:creationId xmlns:a16="http://schemas.microsoft.com/office/drawing/2014/main" id="{12C7ECDD-E8D2-4066-B698-67EF911574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2" y="92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高津区</a:t>
              </a:r>
            </a:p>
          </p:txBody>
        </p:sp>
        <p:sp>
          <p:nvSpPr>
            <p:cNvPr id="23783" name="WordArt 231">
              <a:extLst>
                <a:ext uri="{FF2B5EF4-FFF2-40B4-BE49-F238E27FC236}">
                  <a16:creationId xmlns:a16="http://schemas.microsoft.com/office/drawing/2014/main" id="{093EC5E6-4138-46D0-8117-D9C03D4DBC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2" y="92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高津区</a:t>
              </a:r>
            </a:p>
          </p:txBody>
        </p:sp>
      </p:grpSp>
      <p:grpSp>
        <p:nvGrpSpPr>
          <p:cNvPr id="23784" name="Group 232">
            <a:extLst>
              <a:ext uri="{FF2B5EF4-FFF2-40B4-BE49-F238E27FC236}">
                <a16:creationId xmlns:a16="http://schemas.microsoft.com/office/drawing/2014/main" id="{224B421B-9FFB-4875-9C7E-99A60F4CB737}"/>
              </a:ext>
            </a:extLst>
          </p:cNvPr>
          <p:cNvGrpSpPr>
            <a:grpSpLocks/>
          </p:cNvGrpSpPr>
          <p:nvPr/>
        </p:nvGrpSpPr>
        <p:grpSpPr bwMode="auto">
          <a:xfrm>
            <a:off x="10361613" y="1739900"/>
            <a:ext cx="404812" cy="120650"/>
            <a:chOff x="6470" y="1096"/>
            <a:chExt cx="255" cy="76"/>
          </a:xfrm>
        </p:grpSpPr>
        <p:sp>
          <p:nvSpPr>
            <p:cNvPr id="23785" name="WordArt 233">
              <a:extLst>
                <a:ext uri="{FF2B5EF4-FFF2-40B4-BE49-F238E27FC236}">
                  <a16:creationId xmlns:a16="http://schemas.microsoft.com/office/drawing/2014/main" id="{50D305CE-1D40-440A-AD6C-D3B7156F0F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1096"/>
              <a:ext cx="255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中原区</a:t>
              </a:r>
            </a:p>
          </p:txBody>
        </p:sp>
        <p:sp>
          <p:nvSpPr>
            <p:cNvPr id="23786" name="WordArt 234">
              <a:extLst>
                <a:ext uri="{FF2B5EF4-FFF2-40B4-BE49-F238E27FC236}">
                  <a16:creationId xmlns:a16="http://schemas.microsoft.com/office/drawing/2014/main" id="{9A3A087E-2521-420B-95F2-6E4BBA45B9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470" y="1096"/>
              <a:ext cx="255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中原区</a:t>
              </a:r>
            </a:p>
          </p:txBody>
        </p:sp>
      </p:grpSp>
      <p:grpSp>
        <p:nvGrpSpPr>
          <p:cNvPr id="23787" name="Group 235">
            <a:extLst>
              <a:ext uri="{FF2B5EF4-FFF2-40B4-BE49-F238E27FC236}">
                <a16:creationId xmlns:a16="http://schemas.microsoft.com/office/drawing/2014/main" id="{B4E13507-2A93-48A8-A157-C102F9A36F47}"/>
              </a:ext>
            </a:extLst>
          </p:cNvPr>
          <p:cNvGrpSpPr>
            <a:grpSpLocks/>
          </p:cNvGrpSpPr>
          <p:nvPr/>
        </p:nvGrpSpPr>
        <p:grpSpPr bwMode="auto">
          <a:xfrm>
            <a:off x="9145588" y="3184525"/>
            <a:ext cx="555625" cy="176213"/>
            <a:chOff x="5761" y="2088"/>
            <a:chExt cx="350" cy="111"/>
          </a:xfrm>
        </p:grpSpPr>
        <p:sp>
          <p:nvSpPr>
            <p:cNvPr id="23788" name="WordArt 236">
              <a:extLst>
                <a:ext uri="{FF2B5EF4-FFF2-40B4-BE49-F238E27FC236}">
                  <a16:creationId xmlns:a16="http://schemas.microsoft.com/office/drawing/2014/main" id="{633EBDC0-50B0-4902-8824-1E28A91160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1" y="2088"/>
              <a:ext cx="350" cy="11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横浜市</a:t>
              </a:r>
            </a:p>
          </p:txBody>
        </p:sp>
        <p:sp>
          <p:nvSpPr>
            <p:cNvPr id="23789" name="WordArt 237">
              <a:extLst>
                <a:ext uri="{FF2B5EF4-FFF2-40B4-BE49-F238E27FC236}">
                  <a16:creationId xmlns:a16="http://schemas.microsoft.com/office/drawing/2014/main" id="{77895046-145E-476A-9C9C-2630224FF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61" y="2088"/>
              <a:ext cx="350" cy="11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横浜市</a:t>
              </a:r>
            </a:p>
          </p:txBody>
        </p:sp>
      </p:grpSp>
      <p:grpSp>
        <p:nvGrpSpPr>
          <p:cNvPr id="23790" name="Group 238">
            <a:extLst>
              <a:ext uri="{FF2B5EF4-FFF2-40B4-BE49-F238E27FC236}">
                <a16:creationId xmlns:a16="http://schemas.microsoft.com/office/drawing/2014/main" id="{67D59BFF-71DE-4273-ABF2-BFB6C31176DB}"/>
              </a:ext>
            </a:extLst>
          </p:cNvPr>
          <p:cNvGrpSpPr>
            <a:grpSpLocks/>
          </p:cNvGrpSpPr>
          <p:nvPr/>
        </p:nvGrpSpPr>
        <p:grpSpPr bwMode="auto">
          <a:xfrm>
            <a:off x="9866313" y="3749675"/>
            <a:ext cx="269875" cy="120650"/>
            <a:chOff x="6187" y="2409"/>
            <a:chExt cx="170" cy="76"/>
          </a:xfrm>
        </p:grpSpPr>
        <p:sp>
          <p:nvSpPr>
            <p:cNvPr id="23791" name="WordArt 239">
              <a:extLst>
                <a:ext uri="{FF2B5EF4-FFF2-40B4-BE49-F238E27FC236}">
                  <a16:creationId xmlns:a16="http://schemas.microsoft.com/office/drawing/2014/main" id="{56131D95-F2D2-4760-9D74-09F52478EA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409"/>
              <a:ext cx="170" cy="76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  <p:sp>
          <p:nvSpPr>
            <p:cNvPr id="23792" name="WordArt 240">
              <a:extLst>
                <a:ext uri="{FF2B5EF4-FFF2-40B4-BE49-F238E27FC236}">
                  <a16:creationId xmlns:a16="http://schemas.microsoft.com/office/drawing/2014/main" id="{044A8C02-7CA8-4555-85EE-A3C1099A1D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87" y="2409"/>
              <a:ext cx="170" cy="76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西区</a:t>
              </a:r>
            </a:p>
          </p:txBody>
        </p:sp>
      </p:grpSp>
      <p:grpSp>
        <p:nvGrpSpPr>
          <p:cNvPr id="23793" name="Group 241">
            <a:extLst>
              <a:ext uri="{FF2B5EF4-FFF2-40B4-BE49-F238E27FC236}">
                <a16:creationId xmlns:a16="http://schemas.microsoft.com/office/drawing/2014/main" id="{4BBE14FC-E90B-42E2-9145-B02E27E49D43}"/>
              </a:ext>
            </a:extLst>
          </p:cNvPr>
          <p:cNvGrpSpPr>
            <a:grpSpLocks/>
          </p:cNvGrpSpPr>
          <p:nvPr/>
        </p:nvGrpSpPr>
        <p:grpSpPr bwMode="auto">
          <a:xfrm>
            <a:off x="9169400" y="3481388"/>
            <a:ext cx="585788" cy="119062"/>
            <a:chOff x="5790" y="2315"/>
            <a:chExt cx="369" cy="75"/>
          </a:xfrm>
        </p:grpSpPr>
        <p:sp>
          <p:nvSpPr>
            <p:cNvPr id="23794" name="WordArt 242">
              <a:extLst>
                <a:ext uri="{FF2B5EF4-FFF2-40B4-BE49-F238E27FC236}">
                  <a16:creationId xmlns:a16="http://schemas.microsoft.com/office/drawing/2014/main" id="{1FBEE468-5929-4E76-93F2-F93572BDAD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315"/>
              <a:ext cx="369" cy="75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保土ヶ谷区</a:t>
              </a:r>
            </a:p>
          </p:txBody>
        </p:sp>
        <p:sp>
          <p:nvSpPr>
            <p:cNvPr id="23795" name="WordArt 243">
              <a:extLst>
                <a:ext uri="{FF2B5EF4-FFF2-40B4-BE49-F238E27FC236}">
                  <a16:creationId xmlns:a16="http://schemas.microsoft.com/office/drawing/2014/main" id="{6B763BB2-6934-4F57-BB7A-E0C33C588B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90" y="2315"/>
              <a:ext cx="369" cy="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保土ヶ谷区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2761</TotalTime>
  <Words>1008</Words>
  <PresentationFormat>A3 297x420 mm</PresentationFormat>
  <Paragraphs>976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神奈川県の地図</dc:title>
  <dc:subject>神奈川県の地図</dc:subject>
  <dc:creator>digipot.net</dc:creator>
  <cp:revision>1</cp:revision>
  <dcterms:created xsi:type="dcterms:W3CDTF">2011-09-01T12:09:10Z</dcterms:created>
  <dcterms:modified xsi:type="dcterms:W3CDTF">2019-01-28T01:11:36Z</dcterms:modified>
  <cp:version>1</cp:version>
</cp:coreProperties>
</file>